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45" r:id="rId2"/>
    <p:sldMasterId id="2147483762" r:id="rId3"/>
    <p:sldMasterId id="2147483804" r:id="rId4"/>
    <p:sldMasterId id="2147483822" r:id="rId5"/>
  </p:sldMasterIdLst>
  <p:notesMasterIdLst>
    <p:notesMasterId r:id="rId34"/>
  </p:notesMasterIdLst>
  <p:sldIdLst>
    <p:sldId id="256" r:id="rId6"/>
    <p:sldId id="272" r:id="rId7"/>
    <p:sldId id="280" r:id="rId8"/>
    <p:sldId id="271" r:id="rId9"/>
    <p:sldId id="283" r:id="rId10"/>
    <p:sldId id="273" r:id="rId11"/>
    <p:sldId id="274" r:id="rId12"/>
    <p:sldId id="281" r:id="rId13"/>
    <p:sldId id="275" r:id="rId14"/>
    <p:sldId id="288" r:id="rId15"/>
    <p:sldId id="261" r:id="rId16"/>
    <p:sldId id="284" r:id="rId17"/>
    <p:sldId id="262" r:id="rId18"/>
    <p:sldId id="263" r:id="rId19"/>
    <p:sldId id="264" r:id="rId20"/>
    <p:sldId id="265" r:id="rId21"/>
    <p:sldId id="267" r:id="rId22"/>
    <p:sldId id="266" r:id="rId23"/>
    <p:sldId id="268" r:id="rId24"/>
    <p:sldId id="269" r:id="rId25"/>
    <p:sldId id="270" r:id="rId26"/>
    <p:sldId id="276" r:id="rId27"/>
    <p:sldId id="278" r:id="rId28"/>
    <p:sldId id="277" r:id="rId29"/>
    <p:sldId id="287" r:id="rId30"/>
    <p:sldId id="279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64019-9CCF-4394-B649-1A65D55C7137}" v="948" dt="2019-10-24T12:12:19.297"/>
    <p1510:client id="{E0775041-8BAB-4F87-BD29-D220A3581E98}" v="134" dt="2019-10-24T11:00:3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ED506-46E9-44CE-9F93-5DB55424EFE6}" type="datetimeFigureOut">
              <a:rPr lang="en-US" smtClean="0"/>
              <a:t>07.11.19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17301-3160-4C0B-A2CC-961EF51BA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 czym jest prezentacja</a:t>
            </a:r>
          </a:p>
          <a:p>
            <a:r>
              <a:rPr lang="pl-PL" dirty="0"/>
              <a:t>kim </a:t>
            </a:r>
            <a:r>
              <a:rPr lang="pl-PL" dirty="0" err="1"/>
              <a:t>jestesmy</a:t>
            </a:r>
            <a:endParaRPr lang="pl-PL" dirty="0"/>
          </a:p>
          <a:p>
            <a:endParaRPr lang="pl-PL" dirty="0"/>
          </a:p>
          <a:p>
            <a:r>
              <a:rPr lang="pl-PL" dirty="0"/>
              <a:t>*chcieliśmy zrobić coś nietypowego więc wybraliśmy VN*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41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zachodnie gry mocno </a:t>
            </a:r>
            <a:r>
              <a:rPr lang="pl-PL" dirty="0" err="1"/>
              <a:t>byly</a:t>
            </a:r>
            <a:r>
              <a:rPr lang="pl-PL" dirty="0"/>
              <a:t> inspirowane </a:t>
            </a:r>
            <a:r>
              <a:rPr lang="pl-PL" dirty="0" err="1"/>
              <a:t>colosal</a:t>
            </a:r>
            <a:r>
              <a:rPr lang="pl-PL" dirty="0"/>
              <a:t> </a:t>
            </a:r>
            <a:r>
              <a:rPr lang="pl-PL" dirty="0" err="1"/>
              <a:t>cave</a:t>
            </a:r>
            <a:r>
              <a:rPr lang="pl-PL" dirty="0"/>
              <a:t> </a:t>
            </a:r>
            <a:r>
              <a:rPr lang="pl-PL" dirty="0" err="1"/>
              <a:t>adventure</a:t>
            </a:r>
            <a:r>
              <a:rPr lang="pl-PL" dirty="0"/>
              <a:t> autorstwa Williama </a:t>
            </a:r>
            <a:r>
              <a:rPr lang="pl-PL" dirty="0" err="1"/>
              <a:t>Crowthera</a:t>
            </a:r>
            <a:r>
              <a:rPr lang="pl-PL" dirty="0"/>
              <a:t>,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polegala</a:t>
            </a:r>
            <a:r>
              <a:rPr lang="pl-PL" dirty="0"/>
              <a:t> na nawigowaniu po </a:t>
            </a:r>
            <a:r>
              <a:rPr lang="pl-PL" dirty="0" err="1"/>
              <a:t>duzej</a:t>
            </a:r>
            <a:r>
              <a:rPr lang="pl-PL" dirty="0"/>
              <a:t> mapie (tekstowo),</a:t>
            </a:r>
          </a:p>
          <a:p>
            <a:endParaRPr lang="pl-PL" dirty="0"/>
          </a:p>
          <a:p>
            <a:r>
              <a:rPr lang="pl-PL" dirty="0"/>
              <a:t>styl prezentacji jest podobny do nowelek, ale te gry (i kolejne </a:t>
            </a:r>
            <a:r>
              <a:rPr lang="pl-PL" dirty="0" err="1"/>
              <a:t>nasladujace</a:t>
            </a:r>
            <a:r>
              <a:rPr lang="pl-PL" dirty="0"/>
              <a:t> ta) </a:t>
            </a:r>
            <a:r>
              <a:rPr lang="pl-PL" dirty="0" err="1"/>
              <a:t>byly</a:t>
            </a:r>
            <a:r>
              <a:rPr lang="pl-PL" dirty="0"/>
              <a:t> mocno bardzo mocno skupione </a:t>
            </a:r>
            <a:r>
              <a:rPr lang="pl-PL" dirty="0" err="1"/>
              <a:t>rowniez</a:t>
            </a:r>
            <a:r>
              <a:rPr lang="pl-PL" dirty="0"/>
              <a:t> na </a:t>
            </a:r>
            <a:r>
              <a:rPr lang="pl-PL" dirty="0" err="1"/>
              <a:t>zagdkach</a:t>
            </a:r>
            <a:r>
              <a:rPr lang="pl-PL" dirty="0"/>
              <a:t> logicznych </a:t>
            </a:r>
            <a:r>
              <a:rPr lang="pl-PL" dirty="0" err="1"/>
              <a:t>ktore</a:t>
            </a:r>
            <a:r>
              <a:rPr lang="pl-PL" dirty="0"/>
              <a:t> </a:t>
            </a:r>
            <a:r>
              <a:rPr lang="pl-PL" dirty="0" err="1"/>
              <a:t>blokowaly</a:t>
            </a:r>
            <a:r>
              <a:rPr lang="pl-PL" dirty="0"/>
              <a:t> </a:t>
            </a:r>
            <a:r>
              <a:rPr lang="pl-PL" dirty="0" err="1"/>
              <a:t>postep</a:t>
            </a:r>
            <a:r>
              <a:rPr lang="pl-PL" dirty="0"/>
              <a:t> </a:t>
            </a:r>
            <a:r>
              <a:rPr lang="pl-PL" dirty="0" err="1"/>
              <a:t>fabuly</a:t>
            </a:r>
            <a:endParaRPr lang="pl-PL" dirty="0"/>
          </a:p>
          <a:p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95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za </a:t>
            </a:r>
            <a:r>
              <a:rPr lang="pl-PL" dirty="0" err="1"/>
              <a:t>poczatek</a:t>
            </a:r>
            <a:r>
              <a:rPr lang="pl-PL" dirty="0"/>
              <a:t> historii </a:t>
            </a:r>
            <a:r>
              <a:rPr lang="pl-PL" dirty="0" err="1"/>
              <a:t>japonskich</a:t>
            </a:r>
            <a:r>
              <a:rPr lang="pl-PL" dirty="0"/>
              <a:t> gier przygodowych 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uznac</a:t>
            </a:r>
            <a:r>
              <a:rPr lang="pl-PL" dirty="0"/>
              <a:t> </a:t>
            </a:r>
            <a:r>
              <a:rPr lang="pl-PL" dirty="0" err="1"/>
              <a:t>portopia</a:t>
            </a:r>
            <a:r>
              <a:rPr lang="pl-PL" dirty="0"/>
              <a:t> serial </a:t>
            </a:r>
            <a:r>
              <a:rPr lang="pl-PL" dirty="0" err="1"/>
              <a:t>murder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(port na </a:t>
            </a:r>
            <a:r>
              <a:rPr lang="pl-PL" dirty="0" err="1"/>
              <a:t>famicona</a:t>
            </a:r>
            <a:r>
              <a:rPr lang="pl-PL" dirty="0"/>
              <a:t>) </a:t>
            </a:r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wytworzyla</a:t>
            </a:r>
            <a:r>
              <a:rPr lang="pl-PL" dirty="0"/>
              <a:t> wiele tradycji i konwencji w tym gatunku </a:t>
            </a:r>
            <a:r>
              <a:rPr lang="pl-PL" dirty="0" err="1"/>
              <a:t>ktore</a:t>
            </a:r>
            <a:r>
              <a:rPr lang="pl-PL" dirty="0"/>
              <a:t> inni potem kopiowali</a:t>
            </a:r>
          </a:p>
          <a:p>
            <a:endParaRPr lang="pl-PL" dirty="0"/>
          </a:p>
          <a:p>
            <a:r>
              <a:rPr lang="pl-PL" dirty="0"/>
              <a:t>widok pierwsze osoby, 3ps na zachodzie</a:t>
            </a:r>
          </a:p>
          <a:p>
            <a:r>
              <a:rPr lang="pl-PL" dirty="0"/>
              <a:t>Gramy jako detektyw badający sprawę morderstwa. Zbieranie </a:t>
            </a:r>
            <a:r>
              <a:rPr lang="pl-PL" dirty="0" err="1"/>
              <a:t>elementow</a:t>
            </a:r>
            <a:r>
              <a:rPr lang="pl-PL" dirty="0"/>
              <a:t>, przedstawianie jako dowody w rozmowach, historia idzie dalej. Lupa i </a:t>
            </a:r>
            <a:r>
              <a:rPr lang="pl-PL" dirty="0" err="1"/>
              <a:t>mlotek</a:t>
            </a:r>
            <a:r>
              <a:rPr lang="pl-PL" dirty="0"/>
              <a:t> do </a:t>
            </a:r>
            <a:r>
              <a:rPr lang="pl-PL" dirty="0" err="1"/>
              <a:t>uzycia</a:t>
            </a:r>
            <a:r>
              <a:rPr lang="pl-PL" dirty="0"/>
              <a:t> na tle po </a:t>
            </a:r>
            <a:r>
              <a:rPr lang="pl-PL" dirty="0" err="1"/>
              <a:t>wiecej</a:t>
            </a:r>
            <a:r>
              <a:rPr lang="pl-PL" dirty="0"/>
              <a:t> info</a:t>
            </a:r>
          </a:p>
          <a:p>
            <a:r>
              <a:rPr lang="pl-PL" dirty="0"/>
              <a:t>od gracza często było wymagane przeprowadzenie interakcji z postaciami w odpowiedniej kolejności aby ruszyć do przodu</a:t>
            </a:r>
          </a:p>
          <a:p>
            <a:endParaRPr lang="pl-PL" dirty="0"/>
          </a:p>
          <a:p>
            <a:r>
              <a:rPr lang="pl-PL" dirty="0"/>
              <a:t>gra mocno </a:t>
            </a:r>
            <a:r>
              <a:rPr lang="pl-PL" dirty="0" err="1"/>
              <a:t>skupiala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dialogach i wyborach </a:t>
            </a:r>
            <a:r>
              <a:rPr lang="pl-PL" dirty="0" err="1"/>
              <a:t>ktore</a:t>
            </a:r>
            <a:r>
              <a:rPr lang="pl-PL" dirty="0"/>
              <a:t> gracz </a:t>
            </a:r>
            <a:r>
              <a:rPr lang="pl-PL" dirty="0" err="1"/>
              <a:t>dokonywal</a:t>
            </a:r>
            <a:r>
              <a:rPr lang="pl-PL" dirty="0"/>
              <a:t>, gdzie zachodnie </a:t>
            </a:r>
            <a:r>
              <a:rPr lang="pl-PL" dirty="0" err="1"/>
              <a:t>tytuly</a:t>
            </a:r>
            <a:r>
              <a:rPr lang="pl-PL" dirty="0"/>
              <a:t> przygodowe o wiele bardziej </a:t>
            </a:r>
            <a:r>
              <a:rPr lang="pl-PL" dirty="0" err="1"/>
              <a:t>skupialy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</a:t>
            </a:r>
            <a:r>
              <a:rPr lang="pl-PL" dirty="0" err="1"/>
              <a:t>zagadnach</a:t>
            </a:r>
            <a:r>
              <a:rPr lang="pl-PL" dirty="0"/>
              <a:t> przestrzennych</a:t>
            </a:r>
          </a:p>
          <a:p>
            <a:r>
              <a:rPr lang="pl-PL" dirty="0"/>
              <a:t>gra nieliniowa, wiele </a:t>
            </a:r>
            <a:r>
              <a:rPr lang="pl-PL" dirty="0" err="1"/>
              <a:t>zakonczen</a:t>
            </a:r>
            <a:r>
              <a:rPr lang="pl-PL" dirty="0"/>
              <a:t>, jedno poprawne</a:t>
            </a:r>
          </a:p>
          <a:p>
            <a:endParaRPr lang="pl-PL" dirty="0"/>
          </a:p>
          <a:p>
            <a:r>
              <a:rPr lang="pl-PL" dirty="0"/>
              <a:t>autor </a:t>
            </a:r>
            <a:r>
              <a:rPr lang="pl-PL" dirty="0" err="1"/>
              <a:t>protopii</a:t>
            </a:r>
            <a:r>
              <a:rPr lang="pl-PL" dirty="0"/>
              <a:t> </a:t>
            </a:r>
            <a:r>
              <a:rPr lang="pl-PL" dirty="0" err="1"/>
              <a:t>chcial</a:t>
            </a:r>
            <a:r>
              <a:rPr lang="pl-PL" dirty="0"/>
              <a:t> </a:t>
            </a:r>
            <a:r>
              <a:rPr lang="pl-PL" dirty="0" err="1"/>
              <a:t>stowrzyc</a:t>
            </a:r>
            <a:r>
              <a:rPr lang="pl-PL" dirty="0"/>
              <a:t> program komputerowy z </a:t>
            </a:r>
            <a:r>
              <a:rPr lang="pl-PL" dirty="0" err="1"/>
              <a:t>ktorym</a:t>
            </a:r>
            <a:r>
              <a:rPr lang="pl-PL" dirty="0"/>
              <a:t> </a:t>
            </a:r>
            <a:r>
              <a:rPr lang="pl-PL" dirty="0" err="1"/>
              <a:t>czlowiek</a:t>
            </a:r>
            <a:r>
              <a:rPr lang="pl-PL" dirty="0"/>
              <a:t> </a:t>
            </a:r>
            <a:r>
              <a:rPr lang="pl-PL" dirty="0" err="1"/>
              <a:t>moglby</a:t>
            </a:r>
            <a:r>
              <a:rPr lang="pl-PL" dirty="0"/>
              <a:t> </a:t>
            </a:r>
            <a:r>
              <a:rPr lang="pl-PL" dirty="0" err="1"/>
              <a:t>rozmawiac</a:t>
            </a:r>
            <a:r>
              <a:rPr lang="pl-PL" dirty="0"/>
              <a:t>, jednak </a:t>
            </a:r>
            <a:r>
              <a:rPr lang="pl-PL" dirty="0" err="1"/>
              <a:t>zobacyzl</a:t>
            </a:r>
            <a:r>
              <a:rPr lang="pl-PL" dirty="0"/>
              <a:t> ze jest to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mozliwe</a:t>
            </a:r>
            <a:endParaRPr lang="pl-PL" dirty="0"/>
          </a:p>
          <a:p>
            <a:r>
              <a:rPr lang="pl-PL" dirty="0"/>
              <a:t>po poznaniu gier tekstowych </a:t>
            </a:r>
            <a:r>
              <a:rPr lang="pl-PL" dirty="0" err="1"/>
              <a:t>zaadoptowal</a:t>
            </a:r>
            <a:r>
              <a:rPr lang="pl-PL" dirty="0"/>
              <a:t> </a:t>
            </a:r>
            <a:r>
              <a:rPr lang="pl-PL" dirty="0" err="1"/>
              <a:t>pomysl</a:t>
            </a:r>
            <a:r>
              <a:rPr lang="pl-PL" dirty="0"/>
              <a:t> i </a:t>
            </a:r>
            <a:r>
              <a:rPr lang="pl-PL" dirty="0" err="1"/>
              <a:t>stowrzyl</a:t>
            </a:r>
            <a:r>
              <a:rPr lang="pl-PL" dirty="0"/>
              <a:t> </a:t>
            </a:r>
            <a:r>
              <a:rPr lang="pl-PL" dirty="0" err="1"/>
              <a:t>gre</a:t>
            </a:r>
            <a:r>
              <a:rPr lang="pl-PL" dirty="0"/>
              <a:t> gdzie 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bylo</a:t>
            </a:r>
            <a:r>
              <a:rPr lang="pl-PL" dirty="0"/>
              <a:t> </a:t>
            </a:r>
            <a:r>
              <a:rPr lang="pl-PL" dirty="0" err="1"/>
              <a:t>miec</a:t>
            </a:r>
            <a:r>
              <a:rPr lang="pl-PL" dirty="0"/>
              <a:t> "</a:t>
            </a:r>
            <a:r>
              <a:rPr lang="pl-PL" dirty="0" err="1"/>
              <a:t>scripted</a:t>
            </a:r>
            <a:r>
              <a:rPr lang="pl-PL" dirty="0"/>
              <a:t>" konwersacje z </a:t>
            </a:r>
            <a:r>
              <a:rPr lang="pl-PL" dirty="0" err="1"/>
              <a:t>npckami</a:t>
            </a:r>
            <a:r>
              <a:rPr lang="pl-PL" dirty="0"/>
              <a:t>. dlatego gra skupia </a:t>
            </a:r>
            <a:r>
              <a:rPr lang="pl-PL" dirty="0" err="1"/>
              <a:t>sie</a:t>
            </a:r>
            <a:r>
              <a:rPr lang="pl-PL" dirty="0"/>
              <a:t> tak bardzo na interakcjach z </a:t>
            </a:r>
            <a:r>
              <a:rPr lang="pl-PL" dirty="0" err="1"/>
              <a:t>npc</a:t>
            </a:r>
            <a:r>
              <a:rPr lang="pl-PL" dirty="0"/>
              <a:t> i jest w pierwszej osobie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4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Kolejne</a:t>
            </a:r>
            <a:r>
              <a:rPr lang="en-US" dirty="0"/>
              <a:t> </a:t>
            </a:r>
            <a:r>
              <a:rPr lang="en-US" dirty="0" err="1"/>
              <a:t>gry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baize </a:t>
            </a:r>
            <a:r>
              <a:rPr lang="en-US" dirty="0" err="1"/>
              <a:t>sukcesu</a:t>
            </a:r>
            <a:r>
              <a:rPr lang="en-US" dirty="0"/>
              <a:t> </a:t>
            </a:r>
            <a:r>
              <a:rPr lang="en-US" dirty="0" err="1"/>
              <a:t>protopii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24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mocny </a:t>
            </a:r>
            <a:r>
              <a:rPr lang="pl-PL" dirty="0" err="1"/>
              <a:t>przelom</a:t>
            </a:r>
            <a:r>
              <a:rPr lang="pl-PL" dirty="0"/>
              <a:t> gatunku wraz z </a:t>
            </a:r>
            <a:r>
              <a:rPr lang="pl-PL" dirty="0" err="1"/>
              <a:t>pctami</a:t>
            </a:r>
            <a:endParaRPr lang="pl-PL" dirty="0"/>
          </a:p>
          <a:p>
            <a:r>
              <a:rPr lang="pl-PL" dirty="0"/>
              <a:t>jednym z kluczowych </a:t>
            </a:r>
            <a:r>
              <a:rPr lang="pl-PL" dirty="0" err="1"/>
              <a:t>milestonow</a:t>
            </a:r>
            <a:r>
              <a:rPr lang="pl-PL" dirty="0"/>
              <a:t> </a:t>
            </a:r>
            <a:r>
              <a:rPr lang="pl-PL" dirty="0" err="1"/>
              <a:t>byly</a:t>
            </a:r>
            <a:r>
              <a:rPr lang="pl-PL" dirty="0"/>
              <a:t> gry od system </a:t>
            </a:r>
            <a:r>
              <a:rPr lang="pl-PL" dirty="0" err="1"/>
              <a:t>sacom</a:t>
            </a:r>
            <a:r>
              <a:rPr lang="pl-PL" dirty="0"/>
              <a:t> i ich seria </a:t>
            </a:r>
            <a:r>
              <a:rPr lang="pl-PL" dirty="0" err="1"/>
              <a:t>Novel</a:t>
            </a:r>
            <a:r>
              <a:rPr lang="pl-PL" dirty="0"/>
              <a:t> </a:t>
            </a:r>
            <a:r>
              <a:rPr lang="pl-PL" dirty="0" err="1"/>
              <a:t>Ware</a:t>
            </a:r>
            <a:r>
              <a:rPr lang="pl-PL" dirty="0"/>
              <a:t>, gdzie </a:t>
            </a:r>
            <a:r>
              <a:rPr lang="pl-PL" dirty="0" err="1"/>
              <a:t>probowali</a:t>
            </a:r>
            <a:r>
              <a:rPr lang="pl-PL" dirty="0"/>
              <a:t> </a:t>
            </a:r>
            <a:r>
              <a:rPr lang="pl-PL" dirty="0" err="1"/>
              <a:t>zrobic</a:t>
            </a:r>
            <a:r>
              <a:rPr lang="pl-PL" dirty="0"/>
              <a:t> fuzje </a:t>
            </a:r>
            <a:r>
              <a:rPr lang="pl-PL" dirty="0" err="1"/>
              <a:t>dzwieku</a:t>
            </a:r>
            <a:r>
              <a:rPr lang="pl-PL" dirty="0"/>
              <a:t> i tekstu</a:t>
            </a:r>
          </a:p>
          <a:p>
            <a:r>
              <a:rPr lang="pl-PL" dirty="0"/>
              <a:t>pierwsza gra </a:t>
            </a:r>
            <a:r>
              <a:rPr lang="pl-PL" dirty="0" err="1"/>
              <a:t>byla</a:t>
            </a:r>
            <a:r>
              <a:rPr lang="pl-PL" dirty="0"/>
              <a:t> </a:t>
            </a:r>
            <a:r>
              <a:rPr lang="pl-PL" dirty="0" err="1"/>
              <a:t>Dome</a:t>
            </a:r>
            <a:r>
              <a:rPr lang="pl-PL" dirty="0"/>
              <a:t>, </a:t>
            </a:r>
            <a:r>
              <a:rPr lang="pl-PL" dirty="0" err="1"/>
              <a:t>bazuja</a:t>
            </a:r>
            <a:r>
              <a:rPr lang="pl-PL" dirty="0"/>
              <a:t> na </a:t>
            </a:r>
            <a:r>
              <a:rPr lang="pl-PL" dirty="0" err="1"/>
              <a:t>ksiazce</a:t>
            </a:r>
            <a:r>
              <a:rPr lang="pl-PL" dirty="0"/>
              <a:t> </a:t>
            </a:r>
            <a:r>
              <a:rPr lang="pl-PL" dirty="0" err="1"/>
              <a:t>Dome</a:t>
            </a:r>
            <a:r>
              <a:rPr lang="pl-PL" dirty="0"/>
              <a:t>: </a:t>
            </a:r>
            <a:r>
              <a:rPr lang="pl-PL" dirty="0" err="1"/>
              <a:t>Prelude</a:t>
            </a:r>
            <a:r>
              <a:rPr lang="pl-PL" dirty="0"/>
              <a:t> to the End by </a:t>
            </a:r>
            <a:r>
              <a:rPr lang="pl-PL" dirty="0" err="1"/>
              <a:t>Shizuko</a:t>
            </a:r>
            <a:r>
              <a:rPr lang="pl-PL" dirty="0"/>
              <a:t> </a:t>
            </a:r>
            <a:r>
              <a:rPr lang="pl-PL" dirty="0" err="1"/>
              <a:t>Natsuki</a:t>
            </a:r>
            <a:endParaRPr lang="pl-PL" dirty="0"/>
          </a:p>
          <a:p>
            <a:r>
              <a:rPr lang="pl-PL" dirty="0"/>
              <a:t>opis gry (o czym, jak </a:t>
            </a:r>
            <a:r>
              <a:rPr lang="pl-PL" dirty="0" err="1"/>
              <a:t>wyglada</a:t>
            </a:r>
            <a:r>
              <a:rPr lang="pl-PL" dirty="0"/>
              <a:t> okno, na czym polega rozgrywka):</a:t>
            </a:r>
          </a:p>
          <a:p>
            <a:endParaRPr lang="pl-PL" dirty="0"/>
          </a:p>
          <a:p>
            <a:r>
              <a:rPr lang="pl-PL" dirty="0"/>
              <a:t>Gracz wciela się w pracownika firmy reklamowej, który musi przekonać ludność aby składali dotacje w celu </a:t>
            </a:r>
            <a:r>
              <a:rPr lang="pl-PL" dirty="0" err="1"/>
              <a:t>boduwy</a:t>
            </a:r>
            <a:r>
              <a:rPr lang="pl-PL" dirty="0"/>
              <a:t> </a:t>
            </a:r>
            <a:r>
              <a:rPr lang="pl-PL" dirty="0" err="1"/>
              <a:t>stroktury</a:t>
            </a:r>
            <a:r>
              <a:rPr lang="pl-PL" dirty="0"/>
              <a:t> która byłaby ochroną przed nadciągającą wojną atomową</a:t>
            </a:r>
          </a:p>
          <a:p>
            <a:endParaRPr lang="pl-PL" dirty="0"/>
          </a:p>
          <a:p>
            <a:r>
              <a:rPr lang="pl-PL" dirty="0"/>
              <a:t>gra nadal </a:t>
            </a:r>
            <a:r>
              <a:rPr lang="pl-PL" dirty="0" err="1"/>
              <a:t>byla</a:t>
            </a:r>
            <a:r>
              <a:rPr lang="pl-PL" dirty="0"/>
              <a:t> gra przygodowa (</a:t>
            </a:r>
            <a:r>
              <a:rPr lang="pl-PL" dirty="0" err="1"/>
              <a:t>miala</a:t>
            </a:r>
            <a:r>
              <a:rPr lang="pl-PL" dirty="0"/>
              <a:t> zagadki i problemy do </a:t>
            </a:r>
            <a:r>
              <a:rPr lang="pl-PL" dirty="0" err="1"/>
              <a:t>rozwiazania</a:t>
            </a:r>
            <a:r>
              <a:rPr lang="pl-PL" dirty="0"/>
              <a:t>), ale jej </a:t>
            </a:r>
            <a:r>
              <a:rPr lang="pl-PL" dirty="0" err="1"/>
              <a:t>glownym</a:t>
            </a:r>
            <a:r>
              <a:rPr lang="pl-PL" dirty="0"/>
              <a:t> </a:t>
            </a:r>
            <a:r>
              <a:rPr lang="pl-PL" dirty="0" err="1"/>
              <a:t>selling</a:t>
            </a:r>
            <a:r>
              <a:rPr lang="pl-PL" dirty="0"/>
              <a:t> </a:t>
            </a:r>
            <a:r>
              <a:rPr lang="pl-PL" dirty="0" err="1"/>
              <a:t>pointem</a:t>
            </a:r>
            <a:r>
              <a:rPr lang="pl-PL" dirty="0"/>
              <a:t> </a:t>
            </a:r>
            <a:r>
              <a:rPr lang="pl-PL" dirty="0" err="1"/>
              <a:t>bylo</a:t>
            </a:r>
            <a:r>
              <a:rPr lang="pl-PL" dirty="0"/>
              <a:t> to ze </a:t>
            </a:r>
            <a:r>
              <a:rPr lang="pl-PL" dirty="0" err="1"/>
              <a:t>byla</a:t>
            </a:r>
            <a:r>
              <a:rPr lang="pl-PL" dirty="0"/>
              <a:t> napisana jak </a:t>
            </a:r>
            <a:r>
              <a:rPr lang="pl-PL" dirty="0" err="1"/>
              <a:t>powiesc</a:t>
            </a:r>
            <a:r>
              <a:rPr lang="pl-PL" dirty="0"/>
              <a:t> i </a:t>
            </a:r>
            <a:r>
              <a:rPr lang="pl-PL" dirty="0" err="1"/>
              <a:t>skupiala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historii</a:t>
            </a:r>
          </a:p>
          <a:p>
            <a:r>
              <a:rPr lang="pl-PL" dirty="0"/>
              <a:t>zadania były </a:t>
            </a:r>
            <a:r>
              <a:rPr lang="pl-PL" dirty="0" err="1"/>
              <a:t>krotkie</a:t>
            </a:r>
            <a:r>
              <a:rPr lang="pl-PL" dirty="0"/>
              <a:t> i </a:t>
            </a:r>
            <a:r>
              <a:rPr lang="pl-PL" dirty="0" err="1"/>
              <a:t>tresciwe</a:t>
            </a:r>
            <a:r>
              <a:rPr lang="pl-PL" dirty="0"/>
              <a:t>, w przeciwieństwie do starszych tytułów</a:t>
            </a:r>
          </a:p>
          <a:p>
            <a:r>
              <a:rPr lang="pl-PL" dirty="0" err="1"/>
              <a:t>niektore</a:t>
            </a:r>
            <a:r>
              <a:rPr lang="pl-PL" dirty="0"/>
              <a:t> </a:t>
            </a:r>
            <a:r>
              <a:rPr lang="pl-PL" dirty="0" err="1"/>
              <a:t>rozdzialy</a:t>
            </a:r>
            <a:r>
              <a:rPr lang="pl-PL" dirty="0"/>
              <a:t>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mialy</a:t>
            </a:r>
            <a:r>
              <a:rPr lang="pl-PL" dirty="0"/>
              <a:t> zagadek a rozwiazywanie problemowy </a:t>
            </a:r>
            <a:r>
              <a:rPr lang="pl-PL" dirty="0" err="1"/>
              <a:t>bylo</a:t>
            </a:r>
            <a:r>
              <a:rPr lang="pl-PL" dirty="0"/>
              <a:t> mocno uproszczone</a:t>
            </a:r>
          </a:p>
          <a:p>
            <a:r>
              <a:rPr lang="pl-PL" dirty="0"/>
              <a:t>inne </a:t>
            </a:r>
            <a:r>
              <a:rPr lang="pl-PL" dirty="0" err="1"/>
              <a:t>tytuly</a:t>
            </a:r>
            <a:r>
              <a:rPr lang="pl-PL" dirty="0"/>
              <a:t> wydane pod tym </a:t>
            </a:r>
            <a:r>
              <a:rPr lang="pl-PL" dirty="0" err="1"/>
              <a:t>brandem</a:t>
            </a:r>
            <a:r>
              <a:rPr lang="pl-PL" dirty="0"/>
              <a:t> </a:t>
            </a:r>
            <a:r>
              <a:rPr lang="pl-PL" dirty="0" err="1"/>
              <a:t>opieraly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o inne historie takie jak projektantka mody </a:t>
            </a:r>
            <a:r>
              <a:rPr lang="pl-PL" dirty="0" err="1"/>
              <a:t>uzywajaca</a:t>
            </a:r>
            <a:r>
              <a:rPr lang="pl-PL" dirty="0"/>
              <a:t> </a:t>
            </a:r>
            <a:r>
              <a:rPr lang="pl-PL" dirty="0" err="1"/>
              <a:t>ndprzyrodzonych</a:t>
            </a:r>
            <a:r>
              <a:rPr lang="pl-PL" dirty="0"/>
              <a:t> mocy by </a:t>
            </a:r>
            <a:r>
              <a:rPr lang="pl-PL" dirty="0" err="1"/>
              <a:t>odkryc</a:t>
            </a:r>
            <a:r>
              <a:rPr lang="pl-PL" dirty="0"/>
              <a:t> </a:t>
            </a:r>
            <a:r>
              <a:rPr lang="pl-PL" dirty="0" err="1"/>
              <a:t>zagadke</a:t>
            </a:r>
            <a:r>
              <a:rPr lang="pl-PL" dirty="0"/>
              <a:t> </a:t>
            </a:r>
            <a:r>
              <a:rPr lang="pl-PL" dirty="0" err="1"/>
              <a:t>zabojstwa</a:t>
            </a:r>
            <a:r>
              <a:rPr lang="pl-PL" dirty="0"/>
              <a:t> kolegi z klasy, czy historie syna szefa firmy </a:t>
            </a:r>
            <a:r>
              <a:rPr lang="pl-PL" dirty="0" err="1"/>
              <a:t>gamedevowoej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musial</a:t>
            </a:r>
            <a:r>
              <a:rPr lang="pl-PL" dirty="0"/>
              <a:t> </a:t>
            </a:r>
            <a:r>
              <a:rPr lang="pl-PL" dirty="0" err="1"/>
              <a:t>prowadzic</a:t>
            </a:r>
            <a:r>
              <a:rPr lang="pl-PL" dirty="0"/>
              <a:t> ta </a:t>
            </a:r>
            <a:r>
              <a:rPr lang="pl-PL" dirty="0" err="1"/>
              <a:t>firme</a:t>
            </a:r>
            <a:r>
              <a:rPr lang="pl-PL" dirty="0"/>
              <a:t> kiedy ojciec był w szpitalu</a:t>
            </a:r>
          </a:p>
          <a:p>
            <a:r>
              <a:rPr lang="pl-PL" dirty="0" err="1"/>
              <a:t>pomysl</a:t>
            </a:r>
            <a:r>
              <a:rPr lang="pl-PL" dirty="0"/>
              <a:t> by </a:t>
            </a:r>
            <a:r>
              <a:rPr lang="pl-PL" dirty="0" err="1"/>
              <a:t>stworzyc</a:t>
            </a:r>
            <a:r>
              <a:rPr lang="pl-PL" dirty="0"/>
              <a:t> </a:t>
            </a:r>
            <a:r>
              <a:rPr lang="pl-PL" dirty="0" err="1"/>
              <a:t>gre</a:t>
            </a:r>
            <a:r>
              <a:rPr lang="pl-PL" dirty="0"/>
              <a:t> przygodowa jako </a:t>
            </a:r>
            <a:r>
              <a:rPr lang="pl-PL" dirty="0" err="1"/>
              <a:t>powiesc</a:t>
            </a:r>
            <a:r>
              <a:rPr lang="pl-PL" dirty="0"/>
              <a:t> </a:t>
            </a:r>
            <a:r>
              <a:rPr lang="pl-PL" dirty="0" err="1"/>
              <a:t>byl</a:t>
            </a:r>
            <a:r>
              <a:rPr lang="pl-PL" dirty="0"/>
              <a:t> kluczowym krokiem w </a:t>
            </a:r>
            <a:r>
              <a:rPr lang="pl-PL" dirty="0" err="1"/>
              <a:t>histori</a:t>
            </a:r>
            <a:r>
              <a:rPr lang="pl-PL" dirty="0"/>
              <a:t> nowelek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79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8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5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75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6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on dalej </a:t>
            </a:r>
            <a:r>
              <a:rPr lang="pl-PL" dirty="0" err="1"/>
              <a:t>roziwjany</a:t>
            </a:r>
            <a:r>
              <a:rPr lang="pl-PL" dirty="0"/>
              <a:t> przez </a:t>
            </a:r>
            <a:r>
              <a:rPr lang="pl-PL" dirty="0" err="1"/>
              <a:t>Chunsoft</a:t>
            </a:r>
            <a:r>
              <a:rPr lang="pl-PL" dirty="0"/>
              <a:t> (firma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stworzyla</a:t>
            </a:r>
            <a:r>
              <a:rPr lang="pl-PL" dirty="0"/>
              <a:t> port </a:t>
            </a:r>
            <a:r>
              <a:rPr lang="pl-PL" dirty="0" err="1"/>
              <a:t>protopii</a:t>
            </a:r>
            <a:r>
              <a:rPr lang="pl-PL" dirty="0"/>
              <a:t> na </a:t>
            </a:r>
            <a:r>
              <a:rPr lang="pl-PL" dirty="0" err="1"/>
              <a:t>fmaicona</a:t>
            </a:r>
            <a:r>
              <a:rPr lang="pl-PL" dirty="0"/>
              <a:t> kilka lat </a:t>
            </a:r>
            <a:r>
              <a:rPr lang="pl-PL" dirty="0" err="1"/>
              <a:t>wczesniej</a:t>
            </a:r>
            <a:r>
              <a:rPr lang="pl-PL" dirty="0"/>
              <a:t>)</a:t>
            </a:r>
          </a:p>
          <a:p>
            <a:r>
              <a:rPr lang="pl-PL" dirty="0"/>
              <a:t>firma ta </a:t>
            </a:r>
            <a:r>
              <a:rPr lang="pl-PL" dirty="0" err="1"/>
              <a:t>wspierala</a:t>
            </a:r>
            <a:r>
              <a:rPr lang="pl-PL" dirty="0"/>
              <a:t> innych </a:t>
            </a:r>
            <a:r>
              <a:rPr lang="pl-PL" dirty="0" err="1"/>
              <a:t>tworcow</a:t>
            </a:r>
            <a:r>
              <a:rPr lang="pl-PL" dirty="0"/>
              <a:t> jednak w 92 </a:t>
            </a:r>
            <a:r>
              <a:rPr lang="pl-PL" dirty="0" err="1"/>
              <a:t>stworzyla</a:t>
            </a:r>
            <a:r>
              <a:rPr lang="pl-PL" dirty="0"/>
              <a:t> pierwszy </a:t>
            </a:r>
            <a:r>
              <a:rPr lang="pl-PL" dirty="0" err="1"/>
              <a:t>tytul</a:t>
            </a:r>
            <a:r>
              <a:rPr lang="pl-PL" dirty="0"/>
              <a:t> wydany przez sama siebie na super </a:t>
            </a:r>
            <a:r>
              <a:rPr lang="pl-PL" dirty="0" err="1"/>
              <a:t>famicon</a:t>
            </a:r>
            <a:endParaRPr lang="pl-PL" dirty="0"/>
          </a:p>
          <a:p>
            <a:r>
              <a:rPr lang="pl-PL" dirty="0" err="1"/>
              <a:t>byl</a:t>
            </a:r>
            <a:r>
              <a:rPr lang="pl-PL" dirty="0"/>
              <a:t> to horror </a:t>
            </a:r>
            <a:r>
              <a:rPr lang="pl-PL" dirty="0" err="1"/>
              <a:t>otogirisou</a:t>
            </a:r>
            <a:r>
              <a:rPr lang="pl-PL" dirty="0"/>
              <a:t> (</a:t>
            </a:r>
            <a:r>
              <a:rPr lang="pl-PL" dirty="0" err="1"/>
              <a:t>st</a:t>
            </a:r>
            <a:r>
              <a:rPr lang="pl-PL" dirty="0"/>
              <a:t> </a:t>
            </a:r>
            <a:r>
              <a:rPr lang="pl-PL" dirty="0" err="1"/>
              <a:t>john's</a:t>
            </a:r>
            <a:r>
              <a:rPr lang="pl-PL" dirty="0"/>
              <a:t> </a:t>
            </a:r>
            <a:r>
              <a:rPr lang="pl-PL" dirty="0" err="1"/>
              <a:t>wort</a:t>
            </a:r>
            <a:r>
              <a:rPr lang="pl-PL" dirty="0"/>
              <a:t> flower)</a:t>
            </a:r>
          </a:p>
          <a:p>
            <a:endParaRPr lang="pl-PL" dirty="0"/>
          </a:p>
          <a:p>
            <a:r>
              <a:rPr lang="pl-PL" dirty="0"/>
              <a:t>opis gry parka ma wypadek samochodowy i musi schronić się w opuszczonej posiadłości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byla</a:t>
            </a:r>
            <a:r>
              <a:rPr lang="pl-PL" dirty="0"/>
              <a:t> reklamowana jako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jedyny </a:t>
            </a:r>
            <a:r>
              <a:rPr lang="pl-PL" dirty="0" err="1"/>
              <a:t>input</a:t>
            </a:r>
            <a:r>
              <a:rPr lang="pl-PL" dirty="0"/>
              <a:t> od gracza to klikanie przycisku by </a:t>
            </a:r>
            <a:r>
              <a:rPr lang="pl-PL" dirty="0" err="1"/>
              <a:t>podazac</a:t>
            </a:r>
            <a:r>
              <a:rPr lang="pl-PL" dirty="0"/>
              <a:t> w historii i </a:t>
            </a:r>
            <a:r>
              <a:rPr lang="pl-PL" dirty="0" err="1"/>
              <a:t>wybor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</a:t>
            </a:r>
            <a:r>
              <a:rPr lang="pl-PL" dirty="0" err="1"/>
              <a:t>ktory</a:t>
            </a:r>
            <a:r>
              <a:rPr lang="pl-PL" dirty="0"/>
              <a:t> </a:t>
            </a:r>
            <a:r>
              <a:rPr lang="pl-PL" dirty="0" err="1"/>
              <a:t>powodowal</a:t>
            </a:r>
            <a:r>
              <a:rPr lang="pl-PL" dirty="0"/>
              <a:t> wybranie </a:t>
            </a:r>
            <a:r>
              <a:rPr lang="pl-PL" dirty="0" err="1"/>
              <a:t>konretnej</a:t>
            </a:r>
            <a:r>
              <a:rPr lang="pl-PL" dirty="0"/>
              <a:t> </a:t>
            </a:r>
            <a:r>
              <a:rPr lang="pl-PL" dirty="0" err="1"/>
              <a:t>sciezki</a:t>
            </a:r>
            <a:r>
              <a:rPr lang="pl-PL" dirty="0"/>
              <a:t> historii </a:t>
            </a:r>
            <a:r>
              <a:rPr lang="pl-PL" dirty="0" err="1"/>
              <a:t>prowadzacej</a:t>
            </a:r>
            <a:r>
              <a:rPr lang="pl-PL" dirty="0"/>
              <a:t> do innego </a:t>
            </a:r>
            <a:r>
              <a:rPr lang="pl-PL" dirty="0" err="1"/>
              <a:t>zakonczenia</a:t>
            </a:r>
            <a:endParaRPr lang="pl-PL" dirty="0"/>
          </a:p>
          <a:p>
            <a:r>
              <a:rPr lang="pl-PL" dirty="0"/>
              <a:t>celem tego </a:t>
            </a:r>
            <a:r>
              <a:rPr lang="pl-PL" dirty="0" err="1"/>
              <a:t>bylo</a:t>
            </a:r>
            <a:r>
              <a:rPr lang="pl-PL" dirty="0"/>
              <a:t> stworzenie gry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spodobala</a:t>
            </a:r>
            <a:r>
              <a:rPr lang="pl-PL" dirty="0"/>
              <a:t> by </a:t>
            </a:r>
            <a:r>
              <a:rPr lang="pl-PL" dirty="0" err="1"/>
              <a:t>sie</a:t>
            </a:r>
            <a:r>
              <a:rPr lang="pl-PL" dirty="0"/>
              <a:t> bardziej casualowym gracza </a:t>
            </a:r>
            <a:r>
              <a:rPr lang="pl-PL" dirty="0" err="1"/>
              <a:t>niz</a:t>
            </a:r>
            <a:r>
              <a:rPr lang="pl-PL" dirty="0"/>
              <a:t> aktualne </a:t>
            </a:r>
            <a:r>
              <a:rPr lang="pl-PL" dirty="0" err="1"/>
              <a:t>przygodowki</a:t>
            </a:r>
            <a:r>
              <a:rPr lang="pl-PL" dirty="0"/>
              <a:t>, </a:t>
            </a:r>
            <a:r>
              <a:rPr lang="pl-PL" dirty="0" err="1"/>
              <a:t>gracyz</a:t>
            </a:r>
            <a:r>
              <a:rPr lang="pl-PL" dirty="0"/>
              <a:t> </a:t>
            </a:r>
            <a:r>
              <a:rPr lang="pl-PL" dirty="0" err="1"/>
              <a:t>ktorzy</a:t>
            </a:r>
            <a:r>
              <a:rPr lang="pl-PL" dirty="0"/>
              <a:t> mogli </a:t>
            </a:r>
            <a:r>
              <a:rPr lang="pl-PL" dirty="0" err="1"/>
              <a:t>nei</a:t>
            </a:r>
            <a:r>
              <a:rPr lang="pl-PL" dirty="0"/>
              <a:t> </a:t>
            </a:r>
            <a:r>
              <a:rPr lang="pl-PL" dirty="0" err="1"/>
              <a:t>umiec</a:t>
            </a:r>
            <a:r>
              <a:rPr lang="pl-PL" dirty="0"/>
              <a:t> </a:t>
            </a:r>
            <a:r>
              <a:rPr lang="pl-PL" dirty="0" err="1"/>
              <a:t>uzywac</a:t>
            </a:r>
            <a:r>
              <a:rPr lang="pl-PL" dirty="0"/>
              <a:t> kontrolera</a:t>
            </a:r>
          </a:p>
          <a:p>
            <a:r>
              <a:rPr lang="pl-PL" dirty="0" err="1"/>
              <a:t>byla</a:t>
            </a:r>
            <a:r>
              <a:rPr lang="pl-PL" dirty="0"/>
              <a:t> to tak </a:t>
            </a:r>
            <a:r>
              <a:rPr lang="pl-PL" dirty="0" err="1"/>
              <a:t>naprawde</a:t>
            </a:r>
            <a:r>
              <a:rPr lang="pl-PL" dirty="0"/>
              <a:t> </a:t>
            </a:r>
            <a:r>
              <a:rPr lang="pl-PL" dirty="0" err="1"/>
              <a:t>zgamifikowana</a:t>
            </a:r>
            <a:r>
              <a:rPr lang="pl-PL" dirty="0"/>
              <a:t> </a:t>
            </a:r>
            <a:r>
              <a:rPr lang="pl-PL" dirty="0" err="1"/>
              <a:t>ksiazka</a:t>
            </a:r>
            <a:r>
              <a:rPr lang="pl-PL" dirty="0"/>
              <a:t> </a:t>
            </a:r>
            <a:r>
              <a:rPr lang="pl-PL" dirty="0" err="1"/>
              <a:t>choose-your-own-adventure</a:t>
            </a:r>
            <a:r>
              <a:rPr lang="pl-PL" dirty="0"/>
              <a:t> i </a:t>
            </a:r>
            <a:r>
              <a:rPr lang="pl-PL" dirty="0" err="1"/>
              <a:t>stowrzyla</a:t>
            </a:r>
            <a:r>
              <a:rPr lang="pl-PL" dirty="0"/>
              <a:t> ona dzisiejsze </a:t>
            </a:r>
            <a:r>
              <a:rPr lang="pl-PL" dirty="0" err="1"/>
              <a:t>visual</a:t>
            </a:r>
            <a:r>
              <a:rPr lang="pl-PL" dirty="0"/>
              <a:t> nowelki we wszystkim poza nazwa</a:t>
            </a:r>
          </a:p>
          <a:p>
            <a:r>
              <a:rPr lang="pl-PL" dirty="0"/>
              <a:t>gra nie </a:t>
            </a:r>
            <a:r>
              <a:rPr lang="pl-PL" dirty="0" err="1"/>
              <a:t>byla</a:t>
            </a:r>
            <a:r>
              <a:rPr lang="pl-PL" dirty="0"/>
              <a:t> wielkim sukcesem ale stopniowo </a:t>
            </a:r>
            <a:r>
              <a:rPr lang="pl-PL" dirty="0" err="1"/>
              <a:t>zyskiwala</a:t>
            </a:r>
            <a:r>
              <a:rPr lang="pl-PL" dirty="0"/>
              <a:t> na </a:t>
            </a:r>
            <a:r>
              <a:rPr lang="pl-PL" dirty="0" err="1"/>
              <a:t>popularnosci</a:t>
            </a:r>
            <a:r>
              <a:rPr lang="pl-PL" dirty="0"/>
              <a:t> ze względu na bardzo dużo </a:t>
            </a:r>
            <a:r>
              <a:rPr lang="pl-PL" dirty="0" err="1"/>
              <a:t>bad</a:t>
            </a:r>
            <a:r>
              <a:rPr lang="pl-PL" dirty="0"/>
              <a:t> </a:t>
            </a:r>
            <a:r>
              <a:rPr lang="pl-PL" dirty="0" err="1"/>
              <a:t>endingów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43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kolejna pozycja od tego studia </a:t>
            </a:r>
            <a:r>
              <a:rPr lang="pl-PL" dirty="0" err="1"/>
              <a:t>byla</a:t>
            </a:r>
            <a:r>
              <a:rPr lang="pl-PL" dirty="0"/>
              <a:t> </a:t>
            </a:r>
            <a:r>
              <a:rPr lang="pl-PL" dirty="0" err="1"/>
              <a:t>kamaitachi</a:t>
            </a:r>
            <a:r>
              <a:rPr lang="pl-PL" dirty="0"/>
              <a:t> no </a:t>
            </a:r>
            <a:r>
              <a:rPr lang="pl-PL" dirty="0" err="1"/>
              <a:t>yoru</a:t>
            </a:r>
            <a:r>
              <a:rPr lang="pl-PL" dirty="0"/>
              <a:t> (the </a:t>
            </a:r>
            <a:r>
              <a:rPr lang="pl-PL" dirty="0" err="1"/>
              <a:t>night</a:t>
            </a:r>
            <a:r>
              <a:rPr lang="pl-PL" dirty="0"/>
              <a:t> of the </a:t>
            </a:r>
            <a:r>
              <a:rPr lang="pl-PL" dirty="0" err="1"/>
              <a:t>sickle</a:t>
            </a:r>
            <a:r>
              <a:rPr lang="pl-PL" dirty="0"/>
              <a:t> </a:t>
            </a:r>
            <a:r>
              <a:rPr lang="pl-PL" dirty="0" err="1"/>
              <a:t>weasel</a:t>
            </a:r>
            <a:r>
              <a:rPr lang="pl-PL" dirty="0"/>
              <a:t>, łasica o pazurach jak sierpy) </a:t>
            </a:r>
          </a:p>
          <a:p>
            <a:r>
              <a:rPr lang="pl-PL" dirty="0"/>
              <a:t>historia - w schronisku grupka </a:t>
            </a:r>
            <a:r>
              <a:rPr lang="pl-PL" dirty="0" err="1"/>
              <a:t>przyjaciów</a:t>
            </a:r>
            <a:r>
              <a:rPr lang="pl-PL" dirty="0"/>
              <a:t> znajduje ciało zamordowanego znajomego. Celem gracza jest rozwiązanie tajemnicy i wskazanie kto z osób obecnych w schronisku jest mordercą i zapobiegnięcie kolejnym zabójstwom</a:t>
            </a:r>
          </a:p>
          <a:p>
            <a:endParaRPr lang="pl-PL" dirty="0"/>
          </a:p>
          <a:p>
            <a:r>
              <a:rPr lang="pl-PL" dirty="0"/>
              <a:t>podobne do </a:t>
            </a:r>
            <a:r>
              <a:rPr lang="pl-PL" dirty="0" err="1"/>
              <a:t>Sherlockowego</a:t>
            </a:r>
            <a:r>
              <a:rPr lang="pl-PL" dirty="0"/>
              <a:t> "morderstwa w posiadłości"</a:t>
            </a:r>
          </a:p>
          <a:p>
            <a:endParaRPr lang="pl-PL" dirty="0"/>
          </a:p>
          <a:p>
            <a:r>
              <a:rPr lang="pl-PL" dirty="0"/>
              <a:t>gra </a:t>
            </a:r>
            <a:r>
              <a:rPr lang="pl-PL" dirty="0" err="1"/>
              <a:t>okazala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wielkim sukcesem i </a:t>
            </a:r>
            <a:r>
              <a:rPr lang="pl-PL" dirty="0" err="1"/>
              <a:t>spowodowala</a:t>
            </a:r>
            <a:r>
              <a:rPr lang="pl-PL" dirty="0"/>
              <a:t> wysyp podobnych gier od innych producentów</a:t>
            </a:r>
          </a:p>
          <a:p>
            <a:endParaRPr lang="pl-PL" dirty="0"/>
          </a:p>
          <a:p>
            <a:r>
              <a:rPr lang="pl-PL" dirty="0" err="1"/>
              <a:t>branza</a:t>
            </a:r>
            <a:r>
              <a:rPr lang="pl-PL" dirty="0"/>
              <a:t> </a:t>
            </a:r>
            <a:r>
              <a:rPr lang="pl-PL" dirty="0" err="1"/>
              <a:t>zaczela</a:t>
            </a:r>
            <a:r>
              <a:rPr lang="pl-PL" dirty="0"/>
              <a:t> </a:t>
            </a:r>
            <a:r>
              <a:rPr lang="pl-PL" dirty="0" err="1"/>
              <a:t>wykorzystywac</a:t>
            </a:r>
            <a:r>
              <a:rPr lang="pl-PL" dirty="0"/>
              <a:t> </a:t>
            </a:r>
            <a:r>
              <a:rPr lang="pl-PL" dirty="0" err="1"/>
              <a:t>temrin</a:t>
            </a:r>
            <a:r>
              <a:rPr lang="pl-PL" dirty="0"/>
              <a:t>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</a:t>
            </a:r>
            <a:r>
              <a:rPr lang="pl-PL" dirty="0"/>
              <a:t> do </a:t>
            </a:r>
            <a:r>
              <a:rPr lang="pl-PL" dirty="0" err="1"/>
              <a:t>okreslania</a:t>
            </a:r>
            <a:r>
              <a:rPr lang="pl-PL" dirty="0"/>
              <a:t> gier od </a:t>
            </a:r>
            <a:r>
              <a:rPr lang="pl-PL" dirty="0" err="1"/>
              <a:t>chunsoftu</a:t>
            </a:r>
            <a:r>
              <a:rPr lang="pl-PL" dirty="0"/>
              <a:t> i </a:t>
            </a:r>
            <a:r>
              <a:rPr lang="pl-PL" dirty="0" err="1"/>
              <a:t>podobnyc</a:t>
            </a:r>
            <a:r>
              <a:rPr lang="pl-PL" dirty="0"/>
              <a:t> gier </a:t>
            </a:r>
            <a:r>
              <a:rPr lang="pl-PL" dirty="0" err="1"/>
              <a:t>inych</a:t>
            </a:r>
            <a:r>
              <a:rPr lang="pl-PL" dirty="0"/>
              <a:t> firm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0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czym jest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novelka</a:t>
            </a:r>
            <a:endParaRPr lang="pl-PL" dirty="0"/>
          </a:p>
          <a:p>
            <a:endParaRPr lang="pl-PL" dirty="0"/>
          </a:p>
          <a:p>
            <a:r>
              <a:rPr lang="pl-PL" dirty="0"/>
              <a:t>gra komputerowa, będąca rodzajem fikcji interaktywnej, charakteryzująca się multimedialnym przedstawieniem najczęściej obszernej, nieliniowej fabuły z pierwszoosobową narracją wraz ze statyczną grafiką w stylu </a:t>
            </a:r>
            <a:r>
              <a:rPr lang="pl-PL" dirty="0" err="1"/>
              <a:t>anime</a:t>
            </a:r>
            <a:r>
              <a:rPr lang="pl-PL" dirty="0"/>
              <a:t> lub żywymi obrazami, podkładem muzycznym i niekiedy głosowym. 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gatunek nowy, z </a:t>
            </a:r>
            <a:r>
              <a:rPr lang="pl-PL" dirty="0" err="1"/>
              <a:t>nikad</a:t>
            </a:r>
            <a:endParaRPr lang="pl-PL" dirty="0"/>
          </a:p>
          <a:p>
            <a:r>
              <a:rPr lang="pl-PL" dirty="0"/>
              <a:t>gatunek </a:t>
            </a:r>
            <a:r>
              <a:rPr lang="pl-PL" dirty="0" err="1"/>
              <a:t>bezposrednio</a:t>
            </a:r>
            <a:r>
              <a:rPr lang="pl-PL" dirty="0"/>
              <a:t> wywodzi </a:t>
            </a:r>
            <a:r>
              <a:rPr lang="pl-PL" dirty="0" err="1"/>
              <a:t>sie</a:t>
            </a:r>
            <a:r>
              <a:rPr lang="pl-PL" dirty="0"/>
              <a:t> z gier </a:t>
            </a:r>
            <a:r>
              <a:rPr lang="pl-PL" dirty="0" err="1"/>
              <a:t>przygodowych,a</a:t>
            </a:r>
            <a:r>
              <a:rPr lang="pl-PL" dirty="0"/>
              <a:t> przynajmniej </a:t>
            </a:r>
            <a:r>
              <a:rPr lang="pl-PL" dirty="0" err="1"/>
              <a:t>japonskich</a:t>
            </a:r>
            <a:r>
              <a:rPr lang="pl-PL" dirty="0"/>
              <a:t> gier przygodowych </a:t>
            </a:r>
            <a:r>
              <a:rPr lang="pl-PL" dirty="0" err="1"/>
              <a:t>ktore</a:t>
            </a:r>
            <a:r>
              <a:rPr lang="pl-PL" dirty="0"/>
              <a:t> </a:t>
            </a:r>
            <a:r>
              <a:rPr lang="pl-PL" dirty="0" err="1"/>
              <a:t>sa</a:t>
            </a:r>
            <a:r>
              <a:rPr lang="pl-PL" dirty="0"/>
              <a:t> inne </a:t>
            </a:r>
            <a:r>
              <a:rPr lang="pl-PL" dirty="0" err="1"/>
              <a:t>niz</a:t>
            </a:r>
            <a:r>
              <a:rPr lang="pl-PL" dirty="0"/>
              <a:t> te znane przez gracza zachodniego</a:t>
            </a:r>
          </a:p>
          <a:p>
            <a:r>
              <a:rPr lang="pl-PL" dirty="0"/>
              <a:t>tak jak </a:t>
            </a:r>
            <a:r>
              <a:rPr lang="pl-PL" dirty="0" err="1"/>
              <a:t>Skyrim</a:t>
            </a:r>
            <a:r>
              <a:rPr lang="pl-PL" dirty="0"/>
              <a:t> to western RPG, </a:t>
            </a:r>
            <a:r>
              <a:rPr lang="pl-PL" dirty="0" err="1"/>
              <a:t>Final</a:t>
            </a:r>
            <a:r>
              <a:rPr lang="pl-PL" dirty="0"/>
              <a:t> Fantasy to </a:t>
            </a:r>
            <a:r>
              <a:rPr lang="pl-PL" dirty="0" err="1"/>
              <a:t>Japanese</a:t>
            </a:r>
            <a:r>
              <a:rPr lang="pl-PL" dirty="0"/>
              <a:t> RPG</a:t>
            </a:r>
          </a:p>
          <a:p>
            <a:r>
              <a:rPr lang="pl-PL" dirty="0" err="1"/>
              <a:t>VNki</a:t>
            </a:r>
            <a:r>
              <a:rPr lang="pl-PL" dirty="0"/>
              <a:t> to podkategoria gier przygodowych tak samo jak </a:t>
            </a:r>
            <a:r>
              <a:rPr lang="pl-PL" dirty="0" err="1"/>
              <a:t>action</a:t>
            </a:r>
            <a:r>
              <a:rPr lang="pl-PL" dirty="0"/>
              <a:t> </a:t>
            </a:r>
            <a:r>
              <a:rPr lang="pl-PL" dirty="0" err="1"/>
              <a:t>rpg</a:t>
            </a:r>
            <a:r>
              <a:rPr lang="pl-PL" dirty="0"/>
              <a:t> i </a:t>
            </a:r>
            <a:r>
              <a:rPr lang="pl-PL" dirty="0" err="1"/>
              <a:t>turn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</a:t>
            </a:r>
            <a:r>
              <a:rPr lang="pl-PL" dirty="0" err="1"/>
              <a:t>rpg</a:t>
            </a:r>
            <a:r>
              <a:rPr lang="pl-PL" dirty="0"/>
              <a:t> jest podkategorią </a:t>
            </a:r>
            <a:r>
              <a:rPr lang="pl-PL" dirty="0" err="1"/>
              <a:t>rpg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15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powstalo</a:t>
            </a:r>
            <a:r>
              <a:rPr lang="pl-PL" dirty="0"/>
              <a:t> wtedy wiele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novelek</a:t>
            </a:r>
            <a:r>
              <a:rPr lang="pl-PL" dirty="0"/>
              <a:t> na </a:t>
            </a:r>
            <a:r>
              <a:rPr lang="pl-PL" dirty="0" err="1"/>
              <a:t>rozne</a:t>
            </a:r>
            <a:r>
              <a:rPr lang="pl-PL" dirty="0"/>
              <a:t> platformy</a:t>
            </a:r>
          </a:p>
          <a:p>
            <a:r>
              <a:rPr lang="pl-PL" dirty="0" err="1"/>
              <a:t>pojawila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w </a:t>
            </a:r>
            <a:r>
              <a:rPr lang="pl-PL" dirty="0" err="1"/>
              <a:t>koncu</a:t>
            </a:r>
            <a:r>
              <a:rPr lang="pl-PL" dirty="0"/>
              <a:t> gra suzuki od studia </a:t>
            </a:r>
            <a:r>
              <a:rPr lang="pl-PL" dirty="0" err="1"/>
              <a:t>leaf</a:t>
            </a:r>
            <a:r>
              <a:rPr lang="pl-PL" dirty="0"/>
              <a:t> ( gry zawierały elementy dla </a:t>
            </a:r>
            <a:r>
              <a:rPr lang="pl-PL" dirty="0" err="1"/>
              <a:t>doroslego</a:t>
            </a:r>
            <a:r>
              <a:rPr lang="pl-PL" dirty="0"/>
              <a:t> gracza) w 1996</a:t>
            </a:r>
          </a:p>
          <a:p>
            <a:r>
              <a:rPr lang="pl-PL" dirty="0"/>
              <a:t>gra niczym </a:t>
            </a:r>
            <a:r>
              <a:rPr lang="pl-PL" dirty="0" err="1"/>
              <a:t>sie</a:t>
            </a:r>
            <a:r>
              <a:rPr lang="pl-PL" dirty="0"/>
              <a:t> nie </a:t>
            </a:r>
            <a:r>
              <a:rPr lang="pl-PL" dirty="0" err="1"/>
              <a:t>wyrozniala</a:t>
            </a:r>
            <a:r>
              <a:rPr lang="pl-PL" dirty="0"/>
              <a:t> od innych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novelek</a:t>
            </a:r>
            <a:r>
              <a:rPr lang="pl-PL" dirty="0"/>
              <a:t> ale </a:t>
            </a:r>
            <a:r>
              <a:rPr lang="pl-PL" dirty="0" err="1"/>
              <a:t>byla</a:t>
            </a:r>
            <a:r>
              <a:rPr lang="pl-PL" dirty="0"/>
              <a:t> ona </a:t>
            </a:r>
            <a:r>
              <a:rPr lang="pl-PL" dirty="0" err="1"/>
              <a:t>marketowana</a:t>
            </a:r>
            <a:r>
              <a:rPr lang="pl-PL" dirty="0"/>
              <a:t> jako pierwsza </a:t>
            </a:r>
            <a:r>
              <a:rPr lang="pl-PL" dirty="0" err="1"/>
              <a:t>czesc</a:t>
            </a:r>
            <a:r>
              <a:rPr lang="pl-PL" dirty="0"/>
              <a:t> "</a:t>
            </a:r>
            <a:r>
              <a:rPr lang="pl-PL" dirty="0" err="1"/>
              <a:t>Leaf</a:t>
            </a:r>
            <a:r>
              <a:rPr lang="pl-PL" dirty="0"/>
              <a:t> Visual </a:t>
            </a:r>
            <a:r>
              <a:rPr lang="pl-PL" dirty="0" err="1"/>
              <a:t>Novel</a:t>
            </a:r>
            <a:r>
              <a:rPr lang="pl-PL" dirty="0"/>
              <a:t> Series"</a:t>
            </a:r>
          </a:p>
          <a:p>
            <a:r>
              <a:rPr lang="pl-PL" dirty="0"/>
              <a:t>to ta gra </a:t>
            </a:r>
            <a:r>
              <a:rPr lang="pl-PL" dirty="0" err="1"/>
              <a:t>zakula</a:t>
            </a:r>
            <a:r>
              <a:rPr lang="pl-PL" dirty="0"/>
              <a:t> w historii termin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novelka</a:t>
            </a:r>
            <a:endParaRPr lang="pl-PL" dirty="0"/>
          </a:p>
          <a:p>
            <a:r>
              <a:rPr lang="pl-PL" dirty="0" err="1"/>
              <a:t>torcy</a:t>
            </a:r>
            <a:r>
              <a:rPr lang="pl-PL" dirty="0"/>
              <a:t> zdecydowali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nazwac</a:t>
            </a:r>
            <a:r>
              <a:rPr lang="pl-PL" dirty="0"/>
              <a:t> ta </a:t>
            </a:r>
            <a:r>
              <a:rPr lang="pl-PL" dirty="0" err="1"/>
              <a:t>gre</a:t>
            </a:r>
            <a:r>
              <a:rPr lang="pl-PL" dirty="0"/>
              <a:t> jako </a:t>
            </a:r>
            <a:r>
              <a:rPr lang="pl-PL" dirty="0" err="1"/>
              <a:t>visual</a:t>
            </a:r>
            <a:r>
              <a:rPr lang="pl-PL" dirty="0"/>
              <a:t> nowelka a nie tylko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novelka</a:t>
            </a:r>
            <a:r>
              <a:rPr lang="pl-PL" dirty="0"/>
              <a:t> </a:t>
            </a:r>
            <a:r>
              <a:rPr lang="pl-PL" dirty="0" err="1"/>
              <a:t>poniewaz</a:t>
            </a:r>
            <a:r>
              <a:rPr lang="pl-PL" dirty="0"/>
              <a:t> postawili dużo </a:t>
            </a:r>
            <a:r>
              <a:rPr lang="pl-PL" dirty="0" err="1"/>
              <a:t>wiekszy</a:t>
            </a:r>
            <a:r>
              <a:rPr lang="pl-PL" dirty="0"/>
              <a:t> nacisk na obraz i jak inne gry </a:t>
            </a:r>
            <a:r>
              <a:rPr lang="pl-PL" dirty="0" err="1"/>
              <a:t>pokazywaly</a:t>
            </a:r>
            <a:r>
              <a:rPr lang="pl-PL" dirty="0"/>
              <a:t> tylko minimalne obrazki, </a:t>
            </a:r>
            <a:r>
              <a:rPr lang="pl-PL" dirty="0" err="1"/>
              <a:t>badz</a:t>
            </a:r>
            <a:r>
              <a:rPr lang="pl-PL" dirty="0"/>
              <a:t> ledwo sylwetki </a:t>
            </a:r>
            <a:r>
              <a:rPr lang="pl-PL" dirty="0" err="1"/>
              <a:t>postacii</a:t>
            </a:r>
            <a:r>
              <a:rPr lang="pl-PL" dirty="0"/>
              <a:t>, gra ta </a:t>
            </a:r>
            <a:r>
              <a:rPr lang="pl-PL" dirty="0" err="1"/>
              <a:t>miala</a:t>
            </a:r>
            <a:r>
              <a:rPr lang="pl-PL" dirty="0"/>
              <a:t> bogate (na tamte czasy) </a:t>
            </a:r>
            <a:r>
              <a:rPr lang="pl-PL" dirty="0" err="1"/>
              <a:t>tla</a:t>
            </a:r>
            <a:r>
              <a:rPr lang="pl-PL" dirty="0"/>
              <a:t> i </a:t>
            </a:r>
            <a:r>
              <a:rPr lang="pl-PL" dirty="0" err="1"/>
              <a:t>pokazywala</a:t>
            </a:r>
            <a:r>
              <a:rPr lang="pl-PL" dirty="0"/>
              <a:t> w </a:t>
            </a:r>
            <a:r>
              <a:rPr lang="pl-PL" dirty="0" err="1"/>
              <a:t>pelni</a:t>
            </a:r>
            <a:r>
              <a:rPr lang="pl-PL" dirty="0"/>
              <a:t> kolorowe sylwetki </a:t>
            </a:r>
            <a:r>
              <a:rPr lang="pl-PL" dirty="0" err="1"/>
              <a:t>postacii</a:t>
            </a:r>
            <a:r>
              <a:rPr lang="pl-PL" dirty="0"/>
              <a:t> </a:t>
            </a:r>
            <a:r>
              <a:rPr lang="pl-PL" dirty="0" err="1"/>
              <a:t>zmieniajace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aby </a:t>
            </a:r>
            <a:r>
              <a:rPr lang="pl-PL" dirty="0" err="1"/>
              <a:t>ukazac</a:t>
            </a:r>
            <a:r>
              <a:rPr lang="pl-PL" dirty="0"/>
              <a:t> ich emocje #duży </a:t>
            </a:r>
            <a:r>
              <a:rPr lang="pl-PL" dirty="0" err="1"/>
              <a:t>focus</a:t>
            </a:r>
            <a:r>
              <a:rPr lang="pl-PL" dirty="0"/>
              <a:t> na prostej animacji</a:t>
            </a:r>
          </a:p>
          <a:p>
            <a:r>
              <a:rPr lang="pl-PL" dirty="0"/>
              <a:t>W tej </a:t>
            </a:r>
            <a:r>
              <a:rPr lang="pl-PL" dirty="0" err="1"/>
              <a:t>producki</a:t>
            </a:r>
            <a:r>
              <a:rPr lang="pl-PL" dirty="0"/>
              <a:t> dużo </a:t>
            </a:r>
            <a:r>
              <a:rPr lang="pl-PL" dirty="0" err="1"/>
              <a:t>więszky</a:t>
            </a:r>
            <a:r>
              <a:rPr lang="pl-PL" dirty="0"/>
              <a:t> nacisk padł na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storytelling</a:t>
            </a:r>
            <a:r>
              <a:rPr lang="pl-PL" dirty="0"/>
              <a:t> z uwagi na bogactwo </a:t>
            </a:r>
            <a:r>
              <a:rPr lang="pl-PL" dirty="0" err="1"/>
              <a:t>artów</a:t>
            </a:r>
            <a:r>
              <a:rPr lang="pl-PL" dirty="0"/>
              <a:t>, w przeciwieństwie do wcześniejszych produkcji gdzie był to głównie tekst i trochę dźwięk</a:t>
            </a:r>
          </a:p>
          <a:p>
            <a:endParaRPr lang="pl-PL" dirty="0"/>
          </a:p>
          <a:p>
            <a:r>
              <a:rPr lang="pl-PL" dirty="0" err="1"/>
              <a:t>Shizuku</a:t>
            </a:r>
            <a:r>
              <a:rPr lang="pl-PL" dirty="0"/>
              <a:t> było wciąż grą typu horror w przeciwieństwie do kolejnego kamienia milowego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19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powstalo</a:t>
            </a:r>
            <a:r>
              <a:rPr lang="pl-PL" dirty="0"/>
              <a:t> wtedy wiele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novelek</a:t>
            </a:r>
            <a:r>
              <a:rPr lang="pl-PL" dirty="0"/>
              <a:t> na </a:t>
            </a:r>
            <a:r>
              <a:rPr lang="pl-PL" dirty="0" err="1"/>
              <a:t>rozne</a:t>
            </a:r>
            <a:r>
              <a:rPr lang="pl-PL" dirty="0"/>
              <a:t> platformy</a:t>
            </a:r>
          </a:p>
          <a:p>
            <a:r>
              <a:rPr lang="pl-PL" dirty="0" err="1"/>
              <a:t>pojawila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w </a:t>
            </a:r>
            <a:r>
              <a:rPr lang="pl-PL" dirty="0" err="1"/>
              <a:t>koncu</a:t>
            </a:r>
            <a:r>
              <a:rPr lang="pl-PL" dirty="0"/>
              <a:t> gra suzuki od studia </a:t>
            </a:r>
            <a:r>
              <a:rPr lang="pl-PL" dirty="0" err="1"/>
              <a:t>leaf</a:t>
            </a:r>
            <a:r>
              <a:rPr lang="pl-PL" dirty="0"/>
              <a:t> ( gry zawierały elementy dla </a:t>
            </a:r>
            <a:r>
              <a:rPr lang="pl-PL" dirty="0" err="1"/>
              <a:t>doroslego</a:t>
            </a:r>
            <a:r>
              <a:rPr lang="pl-PL" dirty="0"/>
              <a:t> gracza) w 1996</a:t>
            </a:r>
          </a:p>
          <a:p>
            <a:r>
              <a:rPr lang="pl-PL" dirty="0"/>
              <a:t>gra niczym </a:t>
            </a:r>
            <a:r>
              <a:rPr lang="pl-PL" dirty="0" err="1"/>
              <a:t>sie</a:t>
            </a:r>
            <a:r>
              <a:rPr lang="pl-PL" dirty="0"/>
              <a:t> nie </a:t>
            </a:r>
            <a:r>
              <a:rPr lang="pl-PL" dirty="0" err="1"/>
              <a:t>wyrozniala</a:t>
            </a:r>
            <a:r>
              <a:rPr lang="pl-PL" dirty="0"/>
              <a:t> od innych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novelek</a:t>
            </a:r>
            <a:r>
              <a:rPr lang="pl-PL" dirty="0"/>
              <a:t> ale </a:t>
            </a:r>
            <a:r>
              <a:rPr lang="pl-PL" dirty="0" err="1"/>
              <a:t>byla</a:t>
            </a:r>
            <a:r>
              <a:rPr lang="pl-PL" dirty="0"/>
              <a:t> ona </a:t>
            </a:r>
            <a:r>
              <a:rPr lang="pl-PL" dirty="0" err="1"/>
              <a:t>marketowana</a:t>
            </a:r>
            <a:r>
              <a:rPr lang="pl-PL" dirty="0"/>
              <a:t> jako pierwsza </a:t>
            </a:r>
            <a:r>
              <a:rPr lang="pl-PL" dirty="0" err="1"/>
              <a:t>czesc</a:t>
            </a:r>
            <a:r>
              <a:rPr lang="pl-PL" dirty="0"/>
              <a:t> "</a:t>
            </a:r>
            <a:r>
              <a:rPr lang="pl-PL" dirty="0" err="1"/>
              <a:t>Leaf</a:t>
            </a:r>
            <a:r>
              <a:rPr lang="pl-PL" dirty="0"/>
              <a:t> Visual </a:t>
            </a:r>
            <a:r>
              <a:rPr lang="pl-PL" dirty="0" err="1"/>
              <a:t>Novel</a:t>
            </a:r>
            <a:r>
              <a:rPr lang="pl-PL" dirty="0"/>
              <a:t> Series"</a:t>
            </a:r>
          </a:p>
          <a:p>
            <a:r>
              <a:rPr lang="pl-PL" dirty="0"/>
              <a:t>to ta gra </a:t>
            </a:r>
            <a:r>
              <a:rPr lang="pl-PL" dirty="0" err="1"/>
              <a:t>zakula</a:t>
            </a:r>
            <a:r>
              <a:rPr lang="pl-PL" dirty="0"/>
              <a:t> w historii termin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novelka</a:t>
            </a:r>
            <a:endParaRPr lang="pl-PL" dirty="0"/>
          </a:p>
          <a:p>
            <a:r>
              <a:rPr lang="pl-PL" dirty="0" err="1"/>
              <a:t>torcy</a:t>
            </a:r>
            <a:r>
              <a:rPr lang="pl-PL" dirty="0"/>
              <a:t> zdecydowali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nazwac</a:t>
            </a:r>
            <a:r>
              <a:rPr lang="pl-PL" dirty="0"/>
              <a:t> ta </a:t>
            </a:r>
            <a:r>
              <a:rPr lang="pl-PL" dirty="0" err="1"/>
              <a:t>gre</a:t>
            </a:r>
            <a:r>
              <a:rPr lang="pl-PL" dirty="0"/>
              <a:t> jako </a:t>
            </a:r>
            <a:r>
              <a:rPr lang="pl-PL" dirty="0" err="1"/>
              <a:t>visual</a:t>
            </a:r>
            <a:r>
              <a:rPr lang="pl-PL" dirty="0"/>
              <a:t> nowelka a nie tylko </a:t>
            </a:r>
            <a:r>
              <a:rPr lang="pl-PL" dirty="0" err="1"/>
              <a:t>sound</a:t>
            </a:r>
            <a:r>
              <a:rPr lang="pl-PL" dirty="0"/>
              <a:t> </a:t>
            </a:r>
            <a:r>
              <a:rPr lang="pl-PL" dirty="0" err="1"/>
              <a:t>novelka</a:t>
            </a:r>
            <a:r>
              <a:rPr lang="pl-PL" dirty="0"/>
              <a:t> </a:t>
            </a:r>
            <a:r>
              <a:rPr lang="pl-PL" dirty="0" err="1"/>
              <a:t>poniewaz</a:t>
            </a:r>
            <a:r>
              <a:rPr lang="pl-PL" dirty="0"/>
              <a:t> postawili dużo </a:t>
            </a:r>
            <a:r>
              <a:rPr lang="pl-PL" dirty="0" err="1"/>
              <a:t>wiekszy</a:t>
            </a:r>
            <a:r>
              <a:rPr lang="pl-PL" dirty="0"/>
              <a:t> nacisk na obraz i jak inne gry </a:t>
            </a:r>
            <a:r>
              <a:rPr lang="pl-PL" dirty="0" err="1"/>
              <a:t>pokazywaly</a:t>
            </a:r>
            <a:r>
              <a:rPr lang="pl-PL" dirty="0"/>
              <a:t> tylko minimalne obrazki, </a:t>
            </a:r>
            <a:r>
              <a:rPr lang="pl-PL" dirty="0" err="1"/>
              <a:t>badz</a:t>
            </a:r>
            <a:r>
              <a:rPr lang="pl-PL" dirty="0"/>
              <a:t> ledwo sylwetki </a:t>
            </a:r>
            <a:r>
              <a:rPr lang="pl-PL" dirty="0" err="1"/>
              <a:t>postacii</a:t>
            </a:r>
            <a:r>
              <a:rPr lang="pl-PL" dirty="0"/>
              <a:t>, gra ta </a:t>
            </a:r>
            <a:r>
              <a:rPr lang="pl-PL" dirty="0" err="1"/>
              <a:t>miala</a:t>
            </a:r>
            <a:r>
              <a:rPr lang="pl-PL" dirty="0"/>
              <a:t> bogate (na tamte czasy) </a:t>
            </a:r>
            <a:r>
              <a:rPr lang="pl-PL" dirty="0" err="1"/>
              <a:t>tla</a:t>
            </a:r>
            <a:r>
              <a:rPr lang="pl-PL" dirty="0"/>
              <a:t> i </a:t>
            </a:r>
            <a:r>
              <a:rPr lang="pl-PL" dirty="0" err="1"/>
              <a:t>pokazywala</a:t>
            </a:r>
            <a:r>
              <a:rPr lang="pl-PL" dirty="0"/>
              <a:t> w </a:t>
            </a:r>
            <a:r>
              <a:rPr lang="pl-PL" dirty="0" err="1"/>
              <a:t>pelni</a:t>
            </a:r>
            <a:r>
              <a:rPr lang="pl-PL" dirty="0"/>
              <a:t> kolorowe sylwetki </a:t>
            </a:r>
            <a:r>
              <a:rPr lang="pl-PL" dirty="0" err="1"/>
              <a:t>postacii</a:t>
            </a:r>
            <a:r>
              <a:rPr lang="pl-PL" dirty="0"/>
              <a:t> </a:t>
            </a:r>
            <a:r>
              <a:rPr lang="pl-PL" dirty="0" err="1"/>
              <a:t>zmieniajace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aby </a:t>
            </a:r>
            <a:r>
              <a:rPr lang="pl-PL" dirty="0" err="1"/>
              <a:t>ukazac</a:t>
            </a:r>
            <a:r>
              <a:rPr lang="pl-PL" dirty="0"/>
              <a:t> ich emocje #duży </a:t>
            </a:r>
            <a:r>
              <a:rPr lang="pl-PL" dirty="0" err="1"/>
              <a:t>focus</a:t>
            </a:r>
            <a:r>
              <a:rPr lang="pl-PL" dirty="0"/>
              <a:t> na prostej animacji</a:t>
            </a:r>
          </a:p>
          <a:p>
            <a:r>
              <a:rPr lang="pl-PL" dirty="0"/>
              <a:t>W tej </a:t>
            </a:r>
            <a:r>
              <a:rPr lang="pl-PL" dirty="0" err="1"/>
              <a:t>producki</a:t>
            </a:r>
            <a:r>
              <a:rPr lang="pl-PL" dirty="0"/>
              <a:t> dużo </a:t>
            </a:r>
            <a:r>
              <a:rPr lang="pl-PL" dirty="0" err="1"/>
              <a:t>więszky</a:t>
            </a:r>
            <a:r>
              <a:rPr lang="pl-PL" dirty="0"/>
              <a:t> nacisk padł na </a:t>
            </a:r>
            <a:r>
              <a:rPr lang="pl-PL" dirty="0" err="1"/>
              <a:t>visual</a:t>
            </a:r>
            <a:r>
              <a:rPr lang="pl-PL" dirty="0"/>
              <a:t> </a:t>
            </a:r>
            <a:r>
              <a:rPr lang="pl-PL" dirty="0" err="1"/>
              <a:t>storytelling</a:t>
            </a:r>
            <a:r>
              <a:rPr lang="pl-PL" dirty="0"/>
              <a:t> z uwagi na bogactwo </a:t>
            </a:r>
            <a:r>
              <a:rPr lang="pl-PL" dirty="0" err="1"/>
              <a:t>artów</a:t>
            </a:r>
            <a:r>
              <a:rPr lang="pl-PL" dirty="0"/>
              <a:t>, w przeciwieństwie do wcześniejszych produkcji gdzie był to głównie tekst i trochę dźwięk</a:t>
            </a:r>
          </a:p>
          <a:p>
            <a:endParaRPr lang="pl-PL" dirty="0"/>
          </a:p>
          <a:p>
            <a:r>
              <a:rPr lang="pl-PL" dirty="0" err="1"/>
              <a:t>Shizuku</a:t>
            </a:r>
            <a:r>
              <a:rPr lang="pl-PL" dirty="0"/>
              <a:t> było wciąż grą typu horror w przeciwieństwie do kolejnego kamienia milowego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50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seria VN </a:t>
            </a:r>
            <a:r>
              <a:rPr lang="pl-PL" dirty="0" err="1"/>
              <a:t>zdobyla</a:t>
            </a:r>
            <a:r>
              <a:rPr lang="pl-PL" dirty="0"/>
              <a:t> </a:t>
            </a:r>
            <a:r>
              <a:rPr lang="pl-PL" dirty="0" err="1"/>
              <a:t>przelomowa</a:t>
            </a:r>
            <a:r>
              <a:rPr lang="pl-PL" dirty="0"/>
              <a:t> </a:t>
            </a:r>
            <a:r>
              <a:rPr lang="pl-PL" dirty="0" err="1"/>
              <a:t>polurnosc</a:t>
            </a:r>
            <a:r>
              <a:rPr lang="pl-PL" dirty="0"/>
              <a:t> z trzecia pozycja "to </a:t>
            </a:r>
            <a:r>
              <a:rPr lang="pl-PL" dirty="0" err="1"/>
              <a:t>heart</a:t>
            </a:r>
            <a:r>
              <a:rPr lang="pl-PL" dirty="0"/>
              <a:t>"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zmienila</a:t>
            </a:r>
            <a:r>
              <a:rPr lang="pl-PL" dirty="0"/>
              <a:t> klasyczny motyw horroru na komedie </a:t>
            </a:r>
            <a:r>
              <a:rPr lang="pl-PL" dirty="0" err="1"/>
              <a:t>romatyczna</a:t>
            </a:r>
            <a:r>
              <a:rPr lang="pl-PL" dirty="0"/>
              <a:t> </a:t>
            </a:r>
            <a:r>
              <a:rPr lang="pl-PL" dirty="0" err="1"/>
              <a:t>dziejaca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w liceum</a:t>
            </a:r>
          </a:p>
          <a:p>
            <a:r>
              <a:rPr lang="pl-PL" dirty="0"/>
              <a:t>gra </a:t>
            </a:r>
            <a:r>
              <a:rPr lang="pl-PL" dirty="0" err="1"/>
              <a:t>wziela</a:t>
            </a:r>
            <a:r>
              <a:rPr lang="pl-PL" dirty="0"/>
              <a:t> </a:t>
            </a:r>
            <a:r>
              <a:rPr lang="pl-PL" dirty="0" err="1"/>
              <a:t>troche</a:t>
            </a:r>
            <a:r>
              <a:rPr lang="pl-PL" dirty="0"/>
              <a:t> inspiracji z </a:t>
            </a:r>
            <a:r>
              <a:rPr lang="pl-PL" dirty="0" err="1"/>
              <a:t>dating</a:t>
            </a:r>
            <a:r>
              <a:rPr lang="pl-PL" dirty="0"/>
              <a:t> </a:t>
            </a:r>
            <a:r>
              <a:rPr lang="pl-PL" dirty="0" err="1"/>
              <a:t>simow</a:t>
            </a:r>
            <a:r>
              <a:rPr lang="pl-PL" dirty="0"/>
              <a:t> (wtedy </a:t>
            </a:r>
            <a:r>
              <a:rPr lang="pl-PL" dirty="0" err="1"/>
              <a:t>zyskujacych</a:t>
            </a:r>
            <a:r>
              <a:rPr lang="pl-PL" dirty="0"/>
              <a:t> </a:t>
            </a:r>
            <a:r>
              <a:rPr lang="pl-PL" dirty="0" err="1"/>
              <a:t>poplarnosc</a:t>
            </a:r>
            <a:r>
              <a:rPr lang="pl-PL" dirty="0"/>
              <a:t>) (</a:t>
            </a:r>
            <a:r>
              <a:rPr lang="pl-PL" dirty="0" err="1"/>
              <a:t>skupiajace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statystykach, zarzadzaniu spotkaniami i zaliczaniem jak </a:t>
            </a:r>
            <a:r>
              <a:rPr lang="pl-PL" dirty="0" err="1"/>
              <a:t>najwiekszej</a:t>
            </a:r>
            <a:r>
              <a:rPr lang="pl-PL" dirty="0"/>
              <a:t> liczby dziewczyn, historia </a:t>
            </a:r>
            <a:r>
              <a:rPr lang="pl-PL" dirty="0" err="1"/>
              <a:t>malo</a:t>
            </a:r>
            <a:r>
              <a:rPr lang="pl-PL" dirty="0"/>
              <a:t> istotna)</a:t>
            </a:r>
          </a:p>
          <a:p>
            <a:r>
              <a:rPr lang="pl-PL" dirty="0"/>
              <a:t>nie </a:t>
            </a:r>
            <a:r>
              <a:rPr lang="pl-PL" dirty="0" err="1"/>
              <a:t>dokonywalo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wyborow</a:t>
            </a:r>
            <a:r>
              <a:rPr lang="pl-PL" dirty="0"/>
              <a:t> by </a:t>
            </a:r>
            <a:r>
              <a:rPr lang="pl-PL" dirty="0" err="1"/>
              <a:t>uniknac</a:t>
            </a:r>
            <a:r>
              <a:rPr lang="pl-PL" dirty="0"/>
              <a:t> </a:t>
            </a:r>
            <a:r>
              <a:rPr lang="pl-PL" dirty="0" err="1"/>
              <a:t>zlego</a:t>
            </a:r>
            <a:r>
              <a:rPr lang="pl-PL" dirty="0"/>
              <a:t> </a:t>
            </a:r>
            <a:r>
              <a:rPr lang="pl-PL" dirty="0" err="1"/>
              <a:t>zakocnzenia</a:t>
            </a:r>
            <a:r>
              <a:rPr lang="pl-PL" dirty="0"/>
              <a:t> a by </a:t>
            </a:r>
            <a:r>
              <a:rPr lang="pl-PL" dirty="0" err="1"/>
              <a:t>zejsc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z dziewczyna </a:t>
            </a:r>
            <a:r>
              <a:rPr lang="pl-PL" dirty="0" err="1"/>
              <a:t>ktora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chcialo</a:t>
            </a:r>
            <a:r>
              <a:rPr lang="pl-PL" dirty="0"/>
              <a:t> - poprzednie gry studia </a:t>
            </a:r>
            <a:r>
              <a:rPr lang="pl-PL" dirty="0" err="1"/>
              <a:t>leaf</a:t>
            </a:r>
            <a:r>
              <a:rPr lang="pl-PL" dirty="0"/>
              <a:t> </a:t>
            </a:r>
            <a:r>
              <a:rPr lang="pl-PL" dirty="0" err="1"/>
              <a:t>dzialaly</a:t>
            </a:r>
            <a:r>
              <a:rPr lang="pl-PL" dirty="0"/>
              <a:t> podobnie ale w to </a:t>
            </a:r>
            <a:r>
              <a:rPr lang="pl-PL" dirty="0" err="1"/>
              <a:t>heart</a:t>
            </a:r>
            <a:r>
              <a:rPr lang="pl-PL" dirty="0"/>
              <a:t> </a:t>
            </a:r>
            <a:r>
              <a:rPr lang="pl-PL" dirty="0" err="1"/>
              <a:t>stalo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to o wiele </a:t>
            </a:r>
            <a:r>
              <a:rPr lang="pl-PL" dirty="0" err="1"/>
              <a:t>wiekszym</a:t>
            </a:r>
            <a:r>
              <a:rPr lang="pl-PL" dirty="0"/>
              <a:t> </a:t>
            </a:r>
            <a:r>
              <a:rPr lang="pl-PL" dirty="0" err="1"/>
              <a:t>focusem</a:t>
            </a:r>
            <a:endParaRPr lang="pl-PL" dirty="0"/>
          </a:p>
          <a:p>
            <a:r>
              <a:rPr lang="pl-PL" dirty="0"/>
              <a:t>te gry </a:t>
            </a:r>
            <a:r>
              <a:rPr lang="pl-PL" dirty="0" err="1"/>
              <a:t>stawaly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coraz popularniejsze </a:t>
            </a:r>
            <a:r>
              <a:rPr lang="pl-PL" dirty="0" err="1"/>
              <a:t>zwlaszcza</a:t>
            </a:r>
            <a:r>
              <a:rPr lang="pl-PL" dirty="0"/>
              <a:t> </a:t>
            </a:r>
            <a:r>
              <a:rPr lang="pl-PL" dirty="0" err="1"/>
              <a:t>wsrod</a:t>
            </a:r>
            <a:r>
              <a:rPr lang="pl-PL" dirty="0"/>
              <a:t> </a:t>
            </a:r>
            <a:r>
              <a:rPr lang="pl-PL" dirty="0" err="1"/>
              <a:t>otaku</a:t>
            </a:r>
            <a:endParaRPr lang="pl-PL" dirty="0"/>
          </a:p>
          <a:p>
            <a:r>
              <a:rPr lang="pl-PL" dirty="0"/>
              <a:t>ta gra </a:t>
            </a:r>
            <a:r>
              <a:rPr lang="pl-PL" dirty="0" err="1"/>
              <a:t>dokonczyla</a:t>
            </a:r>
            <a:r>
              <a:rPr lang="pl-PL" dirty="0"/>
              <a:t> wytwarzanie dzisiejszego </a:t>
            </a:r>
            <a:r>
              <a:rPr lang="pl-PL" dirty="0" err="1"/>
              <a:t>podejscia</a:t>
            </a:r>
            <a:r>
              <a:rPr lang="pl-PL" dirty="0"/>
              <a:t> do </a:t>
            </a:r>
            <a:r>
              <a:rPr lang="pl-PL" dirty="0" err="1"/>
              <a:t>vn</a:t>
            </a:r>
            <a:endParaRPr lang="pl-PL" dirty="0"/>
          </a:p>
          <a:p>
            <a:r>
              <a:rPr lang="pl-PL" dirty="0" err="1"/>
              <a:t>pomysly</a:t>
            </a:r>
            <a:r>
              <a:rPr lang="pl-PL" dirty="0"/>
              <a:t> takie jak</a:t>
            </a:r>
          </a:p>
          <a:p>
            <a:r>
              <a:rPr lang="pl-PL" dirty="0"/>
              <a:t>	* </a:t>
            </a:r>
            <a:r>
              <a:rPr lang="pl-PL" dirty="0" err="1"/>
              <a:t>wieksze</a:t>
            </a:r>
            <a:r>
              <a:rPr lang="pl-PL" dirty="0"/>
              <a:t> skupienie </a:t>
            </a:r>
            <a:r>
              <a:rPr lang="pl-PL" dirty="0" err="1"/>
              <a:t>sie</a:t>
            </a:r>
            <a:r>
              <a:rPr lang="pl-PL" dirty="0"/>
              <a:t> na </a:t>
            </a:r>
            <a:r>
              <a:rPr lang="pl-PL" dirty="0" err="1"/>
              <a:t>artach</a:t>
            </a:r>
            <a:r>
              <a:rPr lang="pl-PL" dirty="0"/>
              <a:t> i animacji</a:t>
            </a:r>
          </a:p>
          <a:p>
            <a:r>
              <a:rPr lang="pl-PL" dirty="0"/>
              <a:t>	* </a:t>
            </a:r>
            <a:r>
              <a:rPr lang="pl-PL" dirty="0" err="1"/>
              <a:t>sciezki</a:t>
            </a:r>
            <a:r>
              <a:rPr lang="pl-PL" dirty="0"/>
              <a:t> </a:t>
            </a:r>
            <a:r>
              <a:rPr lang="pl-PL" dirty="0" err="1"/>
              <a:t>prowadzace</a:t>
            </a:r>
            <a:r>
              <a:rPr lang="pl-PL" dirty="0"/>
              <a:t> do </a:t>
            </a:r>
            <a:r>
              <a:rPr lang="pl-PL" dirty="0" err="1"/>
              <a:t>zakonczen</a:t>
            </a:r>
            <a:r>
              <a:rPr lang="pl-PL" dirty="0"/>
              <a:t> z </a:t>
            </a:r>
            <a:r>
              <a:rPr lang="pl-PL" dirty="0" err="1"/>
              <a:t>roznymi</a:t>
            </a:r>
            <a:r>
              <a:rPr lang="pl-PL" dirty="0"/>
              <a:t> postaciami</a:t>
            </a:r>
          </a:p>
          <a:p>
            <a:r>
              <a:rPr lang="pl-PL" dirty="0"/>
              <a:t>	* skupienie </a:t>
            </a:r>
            <a:r>
              <a:rPr lang="pl-PL" dirty="0" err="1"/>
              <a:t>sie</a:t>
            </a:r>
            <a:r>
              <a:rPr lang="pl-PL" dirty="0"/>
              <a:t> na historiach </a:t>
            </a:r>
            <a:r>
              <a:rPr lang="pl-PL" dirty="0" err="1"/>
              <a:t>romatycnzych</a:t>
            </a:r>
            <a:endParaRPr lang="pl-PL" dirty="0"/>
          </a:p>
          <a:p>
            <a:r>
              <a:rPr lang="pl-PL" dirty="0"/>
              <a:t>	* czy </a:t>
            </a:r>
            <a:r>
              <a:rPr lang="pl-PL" dirty="0" err="1"/>
              <a:t>materialy</a:t>
            </a:r>
            <a:r>
              <a:rPr lang="pl-PL" dirty="0"/>
              <a:t> +18</a:t>
            </a:r>
          </a:p>
          <a:p>
            <a:r>
              <a:rPr lang="pl-PL" dirty="0"/>
              <a:t>	</a:t>
            </a:r>
            <a:r>
              <a:rPr lang="pl-PL" dirty="0" err="1"/>
              <a:t>wywodza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z gier studia </a:t>
            </a:r>
            <a:r>
              <a:rPr lang="pl-PL" dirty="0" err="1"/>
              <a:t>Leaf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31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</a:t>
            </a:r>
            <a:r>
              <a:rPr lang="en-US" dirty="0" err="1"/>
              <a:t>biegiem</a:t>
            </a:r>
            <a:r>
              <a:rPr lang="en-US" dirty="0"/>
              <a:t> </a:t>
            </a:r>
            <a:r>
              <a:rPr lang="en-US" dirty="0" err="1"/>
              <a:t>czasu</a:t>
            </a:r>
            <a:r>
              <a:rPr lang="en-US" dirty="0"/>
              <a:t> </a:t>
            </a:r>
            <a:r>
              <a:rPr lang="en-US" dirty="0" err="1"/>
              <a:t>zmienila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prezentacja</a:t>
            </a:r>
            <a:r>
              <a:rPr lang="en-US" dirty="0"/>
              <a:t> </a:t>
            </a:r>
            <a:r>
              <a:rPr lang="en-US" dirty="0" err="1"/>
              <a:t>tekstu</a:t>
            </a:r>
            <a:r>
              <a:rPr lang="en-US" dirty="0"/>
              <a:t> z full </a:t>
            </a:r>
            <a:r>
              <a:rPr lang="en-US" dirty="0" err="1"/>
              <a:t>screan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ramke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dole </a:t>
            </a:r>
            <a:r>
              <a:rPr lang="en-US" dirty="0" err="1"/>
              <a:t>jednak</a:t>
            </a:r>
            <a:r>
              <a:rPr lang="en-US" dirty="0"/>
              <a:t> </a:t>
            </a:r>
            <a:r>
              <a:rPr lang="en-US" dirty="0" err="1"/>
              <a:t>wciaz</a:t>
            </a:r>
            <a:r>
              <a:rPr lang="en-US" dirty="0"/>
              <a:t> </a:t>
            </a:r>
            <a:r>
              <a:rPr lang="en-US" dirty="0" err="1"/>
              <a:t>wychodza</a:t>
            </a:r>
            <a:r>
              <a:rPr lang="en-US" dirty="0"/>
              <a:t> </a:t>
            </a:r>
            <a:r>
              <a:rPr lang="en-US" dirty="0" err="1"/>
              <a:t>gry</a:t>
            </a:r>
            <a:r>
              <a:rPr lang="en-US" dirty="0"/>
              <a:t> </a:t>
            </a:r>
            <a:r>
              <a:rPr lang="en-US" dirty="0" err="1"/>
              <a:t>ktore</a:t>
            </a:r>
            <a:r>
              <a:rPr lang="en-US" dirty="0"/>
              <a:t> </a:t>
            </a:r>
            <a:r>
              <a:rPr lang="en-US" dirty="0" err="1"/>
              <a:t>maja</a:t>
            </a:r>
            <a:r>
              <a:rPr lang="en-US" dirty="0"/>
              <a:t> </a:t>
            </a:r>
            <a:r>
              <a:rPr lang="en-US" dirty="0" err="1"/>
              <a:t>styl</a:t>
            </a:r>
            <a:r>
              <a:rPr lang="en-US" dirty="0"/>
              <a:t> </a:t>
            </a:r>
            <a:r>
              <a:rPr lang="en-US" dirty="0" err="1"/>
              <a:t>wywodzacy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z sound novel</a:t>
            </a:r>
          </a:p>
          <a:p>
            <a:r>
              <a:rPr lang="en-US" dirty="0"/>
              <a:t>#</a:t>
            </a:r>
            <a:r>
              <a:rPr lang="en-US" dirty="0" err="1"/>
              <a:t>screeny</a:t>
            </a:r>
            <a:r>
              <a:rPr lang="en-US" dirty="0"/>
              <a:t> </a:t>
            </a:r>
            <a:r>
              <a:rPr lang="en-US" dirty="0" err="1"/>
              <a:t>innych</a:t>
            </a:r>
            <a:r>
              <a:rPr lang="en-US" dirty="0"/>
              <a:t> </a:t>
            </a:r>
            <a:r>
              <a:rPr lang="en-US" dirty="0" err="1"/>
              <a:t>gier</a:t>
            </a:r>
            <a:endParaRPr lang="en-US" dirty="0"/>
          </a:p>
          <a:p>
            <a:r>
              <a:rPr lang="en-US" dirty="0"/>
              <a:t>----</a:t>
            </a:r>
            <a:r>
              <a:rPr lang="en-US" dirty="0" err="1"/>
              <a:t>Slajd</a:t>
            </a:r>
            <a:r>
              <a:rPr lang="en-US" dirty="0"/>
              <a:t> 23-----</a:t>
            </a:r>
          </a:p>
          <a:p>
            <a:r>
              <a:rPr lang="en-US" dirty="0"/>
              <a:t>z </a:t>
            </a:r>
            <a:r>
              <a:rPr lang="en-US" dirty="0" err="1"/>
              <a:t>biegiem</a:t>
            </a:r>
            <a:r>
              <a:rPr lang="en-US" dirty="0"/>
              <a:t> </a:t>
            </a:r>
            <a:r>
              <a:rPr lang="en-US" dirty="0" err="1"/>
              <a:t>czasu</a:t>
            </a:r>
            <a:r>
              <a:rPr lang="en-US" dirty="0"/>
              <a:t> </a:t>
            </a:r>
            <a:r>
              <a:rPr lang="en-US" dirty="0" err="1"/>
              <a:t>wydzielily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rowniez</a:t>
            </a:r>
            <a:r>
              <a:rPr lang="en-US" dirty="0"/>
              <a:t> </a:t>
            </a:r>
            <a:r>
              <a:rPr lang="en-US" dirty="0" err="1"/>
              <a:t>gry</a:t>
            </a:r>
            <a:r>
              <a:rPr lang="en-US" dirty="0"/>
              <a:t> </a:t>
            </a:r>
            <a:r>
              <a:rPr lang="en-US" dirty="0" err="1"/>
              <a:t>typu</a:t>
            </a:r>
            <a:r>
              <a:rPr lang="en-US" dirty="0"/>
              <a:t> kinetic novel </a:t>
            </a:r>
            <a:r>
              <a:rPr lang="en-US" dirty="0" err="1"/>
              <a:t>czyli</a:t>
            </a:r>
            <a:r>
              <a:rPr lang="en-US" dirty="0"/>
              <a:t> </a:t>
            </a:r>
            <a:r>
              <a:rPr lang="en-US" dirty="0" err="1"/>
              <a:t>novelki</a:t>
            </a:r>
            <a:r>
              <a:rPr lang="en-US" dirty="0"/>
              <a:t> </a:t>
            </a:r>
            <a:r>
              <a:rPr lang="en-US" dirty="0" err="1"/>
              <a:t>ktore</a:t>
            </a:r>
            <a:r>
              <a:rPr lang="en-US" dirty="0"/>
              <a:t> </a:t>
            </a:r>
            <a:r>
              <a:rPr lang="en-US" dirty="0" err="1"/>
              <a:t>nie</a:t>
            </a:r>
            <a:r>
              <a:rPr lang="en-US" dirty="0"/>
              <a:t> </a:t>
            </a:r>
            <a:r>
              <a:rPr lang="en-US" dirty="0" err="1"/>
              <a:t>maja</a:t>
            </a:r>
            <a:r>
              <a:rPr lang="en-US" dirty="0"/>
              <a:t> </a:t>
            </a:r>
            <a:r>
              <a:rPr lang="en-US" dirty="0" err="1"/>
              <a:t>zadnego</a:t>
            </a:r>
            <a:r>
              <a:rPr lang="en-US" dirty="0"/>
              <a:t> </a:t>
            </a:r>
            <a:r>
              <a:rPr lang="en-US" dirty="0" err="1"/>
              <a:t>wyboru</a:t>
            </a:r>
            <a:r>
              <a:rPr lang="en-US" dirty="0"/>
              <a:t> od </a:t>
            </a:r>
            <a:r>
              <a:rPr lang="en-US" dirty="0" err="1"/>
              <a:t>gracza</a:t>
            </a:r>
            <a:r>
              <a:rPr lang="en-US" dirty="0"/>
              <a:t>, </a:t>
            </a:r>
            <a:r>
              <a:rPr lang="en-US" dirty="0" err="1"/>
              <a:t>prosta</a:t>
            </a:r>
            <a:r>
              <a:rPr lang="en-US" dirty="0"/>
              <a:t> </a:t>
            </a:r>
            <a:r>
              <a:rPr lang="en-US" dirty="0" err="1"/>
              <a:t>liniowa</a:t>
            </a:r>
            <a:r>
              <a:rPr lang="en-US" dirty="0"/>
              <a:t> </a:t>
            </a:r>
            <a:r>
              <a:rPr lang="en-US" dirty="0" err="1"/>
              <a:t>fabule</a:t>
            </a:r>
            <a:endParaRPr lang="en-US" dirty="0"/>
          </a:p>
          <a:p>
            <a:r>
              <a:rPr lang="en-US" dirty="0" err="1"/>
              <a:t>temrin</a:t>
            </a:r>
            <a:r>
              <a:rPr lang="en-US" dirty="0"/>
              <a:t> </a:t>
            </a:r>
            <a:r>
              <a:rPr lang="en-US" dirty="0" err="1"/>
              <a:t>wywodzi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z </a:t>
            </a:r>
            <a:r>
              <a:rPr lang="en-US" dirty="0" err="1"/>
              <a:t>gier</a:t>
            </a:r>
            <a:r>
              <a:rPr lang="en-US" dirty="0"/>
              <a:t> </a:t>
            </a:r>
            <a:r>
              <a:rPr lang="en-US" dirty="0" err="1"/>
              <a:t>studia</a:t>
            </a:r>
            <a:r>
              <a:rPr lang="en-US" dirty="0"/>
              <a:t> visual arts </a:t>
            </a:r>
            <a:r>
              <a:rPr lang="en-US" dirty="0" err="1"/>
              <a:t>nazwanych</a:t>
            </a:r>
            <a:r>
              <a:rPr lang="en-US" dirty="0"/>
              <a:t> </a:t>
            </a:r>
            <a:r>
              <a:rPr lang="en-US" dirty="0" err="1"/>
              <a:t>tym</a:t>
            </a:r>
            <a:r>
              <a:rPr lang="en-US" dirty="0"/>
              <a:t> </a:t>
            </a:r>
            <a:r>
              <a:rPr lang="en-US" dirty="0" err="1"/>
              <a:t>terminem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screeny</a:t>
            </a:r>
            <a:endParaRPr lang="en-US" dirty="0"/>
          </a:p>
          <a:p>
            <a:r>
              <a:rPr lang="en-US" dirty="0"/>
              <a:t>----</a:t>
            </a:r>
            <a:r>
              <a:rPr lang="en-US" dirty="0" err="1"/>
              <a:t>Slajd</a:t>
            </a:r>
            <a:r>
              <a:rPr lang="en-US" dirty="0"/>
              <a:t> X-----</a:t>
            </a:r>
          </a:p>
          <a:p>
            <a:r>
              <a:rPr lang="en-US" dirty="0" err="1"/>
              <a:t>powstaly</a:t>
            </a:r>
            <a:r>
              <a:rPr lang="en-US" dirty="0"/>
              <a:t> </a:t>
            </a:r>
            <a:r>
              <a:rPr lang="en-US" dirty="0" err="1"/>
              <a:t>rowniez</a:t>
            </a:r>
            <a:r>
              <a:rPr lang="en-US" dirty="0"/>
              <a:t> </a:t>
            </a:r>
            <a:r>
              <a:rPr lang="en-US" dirty="0" err="1"/>
              <a:t>tytuly</a:t>
            </a:r>
            <a:r>
              <a:rPr lang="en-US" dirty="0"/>
              <a:t> </a:t>
            </a:r>
            <a:r>
              <a:rPr lang="en-US" dirty="0" err="1"/>
              <a:t>bedace</a:t>
            </a:r>
            <a:r>
              <a:rPr lang="en-US" dirty="0"/>
              <a:t> </a:t>
            </a:r>
            <a:r>
              <a:rPr lang="en-US" dirty="0" err="1"/>
              <a:t>miksem</a:t>
            </a:r>
            <a:r>
              <a:rPr lang="en-US" dirty="0"/>
              <a:t> </a:t>
            </a:r>
            <a:r>
              <a:rPr lang="en-US" dirty="0" err="1"/>
              <a:t>nowelek</a:t>
            </a:r>
            <a:r>
              <a:rPr lang="en-US" dirty="0"/>
              <a:t> z </a:t>
            </a:r>
            <a:r>
              <a:rPr lang="en-US" dirty="0" err="1"/>
              <a:t>innymi</a:t>
            </a:r>
            <a:r>
              <a:rPr lang="en-US" dirty="0"/>
              <a:t> </a:t>
            </a:r>
            <a:r>
              <a:rPr lang="en-US" dirty="0" err="1"/>
              <a:t>gatunkami</a:t>
            </a:r>
            <a:r>
              <a:rPr lang="en-US" dirty="0"/>
              <a:t> </a:t>
            </a:r>
            <a:r>
              <a:rPr lang="en-US" dirty="0" err="1"/>
              <a:t>ktorych</a:t>
            </a:r>
            <a:r>
              <a:rPr lang="en-US" dirty="0"/>
              <a:t> </a:t>
            </a:r>
            <a:r>
              <a:rPr lang="en-US" dirty="0" err="1"/>
              <a:t>rozgrywka</a:t>
            </a:r>
            <a:r>
              <a:rPr lang="en-US" dirty="0"/>
              <a:t> </a:t>
            </a:r>
            <a:r>
              <a:rPr lang="en-US" dirty="0" err="1"/>
              <a:t>podzielona</a:t>
            </a:r>
            <a:r>
              <a:rPr lang="en-US" dirty="0"/>
              <a:t> jest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wyrazne</a:t>
            </a:r>
            <a:r>
              <a:rPr lang="en-US" dirty="0"/>
              <a:t> </a:t>
            </a:r>
            <a:r>
              <a:rPr lang="en-US" dirty="0" err="1"/>
              <a:t>sekcje</a:t>
            </a:r>
            <a:endParaRPr lang="en-US" dirty="0"/>
          </a:p>
          <a:p>
            <a:r>
              <a:rPr lang="en-US" dirty="0" err="1"/>
              <a:t>przyklady</a:t>
            </a:r>
            <a:r>
              <a:rPr lang="en-US" dirty="0"/>
              <a:t>: </a:t>
            </a:r>
            <a:r>
              <a:rPr lang="en-US" dirty="0" err="1"/>
              <a:t>utawarerumono</a:t>
            </a:r>
            <a:r>
              <a:rPr lang="en-US" dirty="0"/>
              <a:t>, </a:t>
            </a:r>
            <a:r>
              <a:rPr lang="en-US" dirty="0" err="1"/>
              <a:t>baldr</a:t>
            </a:r>
            <a:r>
              <a:rPr lang="en-US" dirty="0"/>
              <a:t> force, virtues last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66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  <a:p>
            <a:r>
              <a:rPr lang="pl-PL" dirty="0"/>
              <a:t>gdy widzimy historie tego gatunku i jak ona </a:t>
            </a:r>
            <a:r>
              <a:rPr lang="pl-PL" dirty="0" err="1"/>
              <a:t>ewoluowala</a:t>
            </a:r>
            <a:r>
              <a:rPr lang="pl-PL" dirty="0"/>
              <a:t> zaczynamy </a:t>
            </a:r>
            <a:r>
              <a:rPr lang="pl-PL" dirty="0" err="1"/>
              <a:t>widziec</a:t>
            </a:r>
            <a:r>
              <a:rPr lang="pl-PL" dirty="0"/>
              <a:t> dlaczego nowelki to gry przygodowe, przynajmniej w rozumieniu </a:t>
            </a:r>
            <a:r>
              <a:rPr lang="pl-PL" dirty="0" err="1"/>
              <a:t>jaoponskim</a:t>
            </a:r>
            <a:endParaRPr lang="pl-PL" dirty="0"/>
          </a:p>
          <a:p>
            <a:r>
              <a:rPr lang="pl-PL" dirty="0"/>
              <a:t>dlatego tez gry takie jak </a:t>
            </a:r>
            <a:r>
              <a:rPr lang="pl-PL" dirty="0" err="1"/>
              <a:t>ace</a:t>
            </a:r>
            <a:r>
              <a:rPr lang="pl-PL" dirty="0"/>
              <a:t> </a:t>
            </a:r>
            <a:r>
              <a:rPr lang="pl-PL" dirty="0" err="1"/>
              <a:t>attorney</a:t>
            </a:r>
            <a:r>
              <a:rPr lang="pl-PL" dirty="0"/>
              <a:t> </a:t>
            </a:r>
            <a:r>
              <a:rPr lang="pl-PL" dirty="0" err="1"/>
              <a:t>moga</a:t>
            </a:r>
            <a:r>
              <a:rPr lang="pl-PL" dirty="0"/>
              <a:t> </a:t>
            </a:r>
            <a:r>
              <a:rPr lang="pl-PL" dirty="0" err="1"/>
              <a:t>wygladac</a:t>
            </a:r>
            <a:r>
              <a:rPr lang="pl-PL" dirty="0"/>
              <a:t> dla nas jak nowelki (#</a:t>
            </a:r>
            <a:r>
              <a:rPr lang="pl-PL" dirty="0" err="1"/>
              <a:t>screeny</a:t>
            </a:r>
            <a:r>
              <a:rPr lang="pl-PL" dirty="0"/>
              <a:t>) z powodu podobnej prezentacji ale to dlatego ze nowelki to gry przygodowe a nie </a:t>
            </a:r>
            <a:r>
              <a:rPr lang="pl-PL" dirty="0" err="1"/>
              <a:t>odwrrotnie</a:t>
            </a:r>
            <a:endParaRPr lang="pl-PL" dirty="0"/>
          </a:p>
          <a:p>
            <a:r>
              <a:rPr lang="pl-PL" dirty="0"/>
              <a:t>gry przygodowe </a:t>
            </a:r>
            <a:r>
              <a:rPr lang="pl-PL" dirty="0" err="1"/>
              <a:t>skupiaja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na zagadkach i rozwiazywaniu </a:t>
            </a:r>
            <a:r>
              <a:rPr lang="pl-PL" dirty="0" err="1"/>
              <a:t>problemow</a:t>
            </a:r>
            <a:r>
              <a:rPr lang="pl-PL" dirty="0"/>
              <a:t> </a:t>
            </a:r>
            <a:r>
              <a:rPr lang="pl-PL" dirty="0" err="1"/>
              <a:t>wynikajacych</a:t>
            </a:r>
            <a:r>
              <a:rPr lang="pl-PL" dirty="0"/>
              <a:t> z mechaniki, gdzie nowelki </a:t>
            </a:r>
            <a:r>
              <a:rPr lang="pl-PL" dirty="0" err="1"/>
              <a:t>skupiaja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glownie</a:t>
            </a:r>
            <a:r>
              <a:rPr lang="pl-PL" dirty="0"/>
              <a:t> na czytaniu narracji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40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klasyczne </a:t>
            </a:r>
            <a:r>
              <a:rPr lang="pl-PL" dirty="0" err="1"/>
              <a:t>novelki</a:t>
            </a:r>
            <a:r>
              <a:rPr lang="pl-PL" dirty="0"/>
              <a:t> są nieco inne od zachodnich tytułów point-and-</a:t>
            </a:r>
            <a:r>
              <a:rPr lang="pl-PL" dirty="0" err="1"/>
              <a:t>click</a:t>
            </a:r>
            <a:r>
              <a:rPr lang="pl-PL" dirty="0"/>
              <a:t> (</a:t>
            </a:r>
            <a:r>
              <a:rPr lang="pl-PL" dirty="0" err="1"/>
              <a:t>maniac</a:t>
            </a:r>
            <a:r>
              <a:rPr lang="pl-PL" dirty="0"/>
              <a:t> </a:t>
            </a:r>
            <a:r>
              <a:rPr lang="pl-PL" dirty="0" err="1"/>
              <a:t>mansion</a:t>
            </a:r>
            <a:r>
              <a:rPr lang="pl-PL" dirty="0"/>
              <a:t>/Tales from the </a:t>
            </a:r>
            <a:r>
              <a:rPr lang="pl-PL" dirty="0" err="1"/>
              <a:t>Borderlands</a:t>
            </a:r>
            <a:r>
              <a:rPr lang="pl-PL" dirty="0"/>
              <a:t>/cos innego)</a:t>
            </a:r>
          </a:p>
          <a:p>
            <a:r>
              <a:rPr lang="pl-PL" dirty="0"/>
              <a:t>jest to inny sposób narracji i integracji z graczem ale idea cyfrowej książki/nowelki jest ta sama #</a:t>
            </a:r>
            <a:r>
              <a:rPr lang="pl-PL" dirty="0" err="1"/>
              <a:t>screeny</a:t>
            </a:r>
            <a:endParaRPr lang="pl-PL" dirty="0"/>
          </a:p>
          <a:p>
            <a:endParaRPr lang="pl-PL" dirty="0"/>
          </a:p>
          <a:p>
            <a:r>
              <a:rPr lang="pl-PL" dirty="0"/>
              <a:t>początki były różne na zachodzie i wschodzie (jak widać na slajdzie) ale w ostatnich latach zachód zaczął wzorować się na stylu japońskim</a:t>
            </a:r>
          </a:p>
          <a:p>
            <a:r>
              <a:rPr lang="pl-PL" dirty="0"/>
              <a:t>#</a:t>
            </a:r>
            <a:r>
              <a:rPr lang="pl-PL" dirty="0" err="1"/>
              <a:t>queue</a:t>
            </a:r>
            <a:r>
              <a:rPr lang="pl-PL" dirty="0"/>
              <a:t> Wojtyła, </a:t>
            </a:r>
            <a:r>
              <a:rPr lang="pl-PL" dirty="0" err="1"/>
              <a:t>Katawa</a:t>
            </a:r>
            <a:r>
              <a:rPr lang="pl-PL" dirty="0"/>
              <a:t> </a:t>
            </a:r>
            <a:r>
              <a:rPr lang="pl-PL" dirty="0" err="1"/>
              <a:t>Shoujo</a:t>
            </a:r>
            <a:r>
              <a:rPr lang="pl-PL" dirty="0"/>
              <a:t>, Doki </a:t>
            </a:r>
            <a:r>
              <a:rPr lang="pl-PL" dirty="0" err="1"/>
              <a:t>Doki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2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Biorąc pod uwagę wykres </a:t>
            </a:r>
            <a:r>
              <a:rPr lang="pl-PL" dirty="0" err="1"/>
              <a:t>Bartle'a</a:t>
            </a:r>
            <a:r>
              <a:rPr lang="pl-PL" dirty="0"/>
              <a:t> gry</a:t>
            </a:r>
          </a:p>
          <a:p>
            <a:r>
              <a:rPr lang="pl-PL" dirty="0"/>
              <a:t>jest to mix kategorii </a:t>
            </a:r>
            <a:r>
              <a:rPr lang="pl-PL" dirty="0" err="1"/>
              <a:t>Socializer</a:t>
            </a:r>
            <a:r>
              <a:rPr lang="pl-PL" dirty="0"/>
              <a:t>, explorer oraz </a:t>
            </a:r>
            <a:r>
              <a:rPr lang="pl-PL" dirty="0" err="1"/>
              <a:t>achiever</a:t>
            </a:r>
            <a:endParaRPr lang="pl-PL" dirty="0"/>
          </a:p>
          <a:p>
            <a:r>
              <a:rPr lang="pl-PL" dirty="0" err="1"/>
              <a:t>socializer</a:t>
            </a:r>
            <a:r>
              <a:rPr lang="pl-PL" dirty="0"/>
              <a:t> - nie tyle </a:t>
            </a:r>
            <a:r>
              <a:rPr lang="pl-PL" dirty="0" err="1"/>
              <a:t>inerakcja</a:t>
            </a:r>
            <a:r>
              <a:rPr lang="pl-PL" dirty="0"/>
              <a:t> z graczami, ale wielki </a:t>
            </a:r>
            <a:r>
              <a:rPr lang="pl-PL" dirty="0" err="1"/>
              <a:t>focus</a:t>
            </a:r>
            <a:r>
              <a:rPr lang="pl-PL" dirty="0"/>
              <a:t> gracza na </a:t>
            </a:r>
            <a:r>
              <a:rPr lang="pl-PL" dirty="0" err="1"/>
              <a:t>roleplayingu</a:t>
            </a:r>
            <a:r>
              <a:rPr lang="pl-PL" dirty="0"/>
              <a:t>, interakcji z postaciami oraz </a:t>
            </a:r>
            <a:r>
              <a:rPr lang="pl-PL" dirty="0" err="1"/>
              <a:t>storytellingu</a:t>
            </a:r>
            <a:endParaRPr lang="pl-PL" dirty="0"/>
          </a:p>
          <a:p>
            <a:r>
              <a:rPr lang="pl-PL" dirty="0"/>
              <a:t>explorer - większość </a:t>
            </a:r>
            <a:r>
              <a:rPr lang="pl-PL" dirty="0" err="1"/>
              <a:t>novelek</a:t>
            </a:r>
            <a:r>
              <a:rPr lang="pl-PL" dirty="0"/>
              <a:t> oferuje różne ścieżki fabularne prowadzące do różnych zakończeń, ukryte interakcje i opcje dialogowe</a:t>
            </a:r>
          </a:p>
          <a:p>
            <a:r>
              <a:rPr lang="pl-PL" dirty="0" err="1"/>
              <a:t>achiever</a:t>
            </a:r>
            <a:r>
              <a:rPr lang="pl-PL" dirty="0"/>
              <a:t> - zapaleni gracze VN przeważnie starają się zdobyć przysłowiową "platynę" poznać każdą ścieżkę fabularną, zobaczyć każde zakończenie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3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Apropo</a:t>
            </a:r>
            <a:r>
              <a:rPr lang="pl-PL" dirty="0"/>
              <a:t> ścieżek fabularnych oto przykładowy </a:t>
            </a:r>
            <a:r>
              <a:rPr lang="pl-PL" dirty="0" err="1"/>
              <a:t>flowchart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82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klasyczne spojrzenie na nowelki, obrazek w tle, postacie </a:t>
            </a:r>
            <a:r>
              <a:rPr lang="pl-PL" dirty="0" err="1"/>
              <a:t>wyrazajace</a:t>
            </a:r>
            <a:r>
              <a:rPr lang="pl-PL" dirty="0"/>
              <a:t> emocje, tekst na dole, muzyczka w tle, styl </a:t>
            </a:r>
            <a:r>
              <a:rPr lang="pl-PL" dirty="0" err="1"/>
              <a:t>animu</a:t>
            </a:r>
            <a:endParaRPr lang="pl-PL" dirty="0"/>
          </a:p>
          <a:p>
            <a:r>
              <a:rPr lang="pl-PL" dirty="0" err="1"/>
              <a:t>novelka</a:t>
            </a:r>
            <a:r>
              <a:rPr lang="pl-PL" dirty="0"/>
              <a:t> </a:t>
            </a:r>
          </a:p>
          <a:p>
            <a:endParaRPr lang="pl-PL" dirty="0"/>
          </a:p>
          <a:p>
            <a:r>
              <a:rPr lang="pl-PL" dirty="0"/>
              <a:t>Polska (</a:t>
            </a:r>
            <a:r>
              <a:rPr lang="pl-PL" dirty="0" err="1"/>
              <a:t>memiczna</a:t>
            </a:r>
            <a:r>
              <a:rPr lang="pl-PL" dirty="0"/>
              <a:t>) wizja - </a:t>
            </a:r>
            <a:r>
              <a:rPr lang="pl-PL" dirty="0" err="1"/>
              <a:t>Mobinet</a:t>
            </a:r>
            <a:r>
              <a:rPr lang="pl-PL" dirty="0"/>
              <a:t> Games</a:t>
            </a:r>
          </a:p>
          <a:p>
            <a:r>
              <a:rPr lang="pl-PL" dirty="0"/>
              <a:t>brak </a:t>
            </a:r>
            <a:r>
              <a:rPr lang="pl-PL" dirty="0" err="1"/>
              <a:t>fundow</a:t>
            </a:r>
            <a:r>
              <a:rPr lang="pl-PL" dirty="0"/>
              <a:t>, gra </a:t>
            </a:r>
            <a:r>
              <a:rPr lang="pl-PL" dirty="0" err="1"/>
              <a:t>nieistnieje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25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 err="1"/>
              <a:t>katawa</a:t>
            </a:r>
            <a:r>
              <a:rPr lang="pl-PL" dirty="0"/>
              <a:t> </a:t>
            </a:r>
            <a:r>
              <a:rPr lang="pl-PL" dirty="0" err="1"/>
              <a:t>shoujo</a:t>
            </a:r>
            <a:endParaRPr lang="pl-PL" dirty="0"/>
          </a:p>
          <a:p>
            <a:r>
              <a:rPr lang="pl-PL" dirty="0"/>
              <a:t>pierwsza bardziej znana nowelka na zachodzie stworzona przez developerów z państw zachodnich, nie </a:t>
            </a:r>
            <a:r>
              <a:rPr lang="pl-PL" dirty="0" err="1"/>
              <a:t>japonii</a:t>
            </a:r>
            <a:endParaRPr lang="pl-PL" dirty="0"/>
          </a:p>
          <a:p>
            <a:endParaRPr lang="pl-PL" dirty="0"/>
          </a:p>
          <a:p>
            <a:r>
              <a:rPr lang="pl-PL" dirty="0"/>
              <a:t>darmowa, styl </a:t>
            </a:r>
            <a:r>
              <a:rPr lang="pl-PL" dirty="0" err="1"/>
              <a:t>animu</a:t>
            </a:r>
            <a:endParaRPr lang="pl-PL" dirty="0"/>
          </a:p>
          <a:p>
            <a:r>
              <a:rPr lang="pl-PL" dirty="0"/>
              <a:t>od czasu </a:t>
            </a:r>
            <a:r>
              <a:rPr lang="pl-PL" dirty="0" err="1"/>
              <a:t>shoujo</a:t>
            </a:r>
            <a:r>
              <a:rPr lang="pl-PL" dirty="0"/>
              <a:t> gatunek stal </a:t>
            </a:r>
            <a:r>
              <a:rPr lang="pl-PL" dirty="0" err="1"/>
              <a:t>sie</a:t>
            </a:r>
            <a:r>
              <a:rPr lang="pl-PL" dirty="0"/>
              <a:t> </a:t>
            </a:r>
            <a:r>
              <a:rPr lang="pl-PL" dirty="0" err="1"/>
              <a:t>dosc</a:t>
            </a:r>
            <a:r>
              <a:rPr lang="pl-PL" dirty="0"/>
              <a:t> spory na zachodzie (</a:t>
            </a:r>
            <a:r>
              <a:rPr lang="pl-PL" dirty="0" err="1"/>
              <a:t>tluamczenia</a:t>
            </a:r>
            <a:r>
              <a:rPr lang="pl-PL" dirty="0"/>
              <a:t> </a:t>
            </a:r>
            <a:r>
              <a:rPr lang="pl-PL" dirty="0" err="1"/>
              <a:t>geir</a:t>
            </a:r>
            <a:r>
              <a:rPr lang="pl-PL" dirty="0"/>
              <a:t> </a:t>
            </a:r>
            <a:r>
              <a:rPr lang="pl-PL" dirty="0" err="1"/>
              <a:t>japonskich</a:t>
            </a:r>
            <a:r>
              <a:rPr lang="pl-PL" dirty="0"/>
              <a:t>, jak i </a:t>
            </a:r>
            <a:r>
              <a:rPr lang="pl-PL" dirty="0" err="1"/>
              <a:t>zachodnei</a:t>
            </a:r>
            <a:r>
              <a:rPr lang="pl-PL" dirty="0"/>
              <a:t> produkcje)</a:t>
            </a:r>
          </a:p>
          <a:p>
            <a:endParaRPr lang="pl-PL" dirty="0"/>
          </a:p>
          <a:p>
            <a:r>
              <a:rPr lang="pl-PL" dirty="0" err="1"/>
              <a:t>chlopak</a:t>
            </a:r>
            <a:r>
              <a:rPr lang="pl-PL" dirty="0"/>
              <a:t> trafia do </a:t>
            </a:r>
            <a:r>
              <a:rPr lang="pl-PL" dirty="0" err="1"/>
              <a:t>szkoly</a:t>
            </a:r>
            <a:r>
              <a:rPr lang="pl-PL" dirty="0"/>
              <a:t> "specjalnej", </a:t>
            </a:r>
            <a:r>
              <a:rPr lang="pl-PL" dirty="0" err="1"/>
              <a:t>niepoelnosprawni</a:t>
            </a:r>
            <a:r>
              <a:rPr lang="pl-PL" dirty="0"/>
              <a:t>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1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UWAGA stworzona przez kilku zapaleńców z 4chana (4 </a:t>
            </a:r>
            <a:r>
              <a:rPr lang="pl-PL" dirty="0" err="1"/>
              <a:t>leaf</a:t>
            </a:r>
            <a:r>
              <a:rPr lang="pl-PL" dirty="0"/>
              <a:t> </a:t>
            </a:r>
            <a:r>
              <a:rPr lang="pl-PL" dirty="0" err="1"/>
              <a:t>studios</a:t>
            </a:r>
            <a:r>
              <a:rPr lang="pl-PL" dirty="0"/>
              <a:t> kek)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18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Historia powstania jest nieco zawiła, ale za to ciekawa</a:t>
            </a:r>
          </a:p>
          <a:p>
            <a:r>
              <a:rPr lang="pl-PL" dirty="0"/>
              <a:t>postaramy się ją przybliżyć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wiele gier </a:t>
            </a:r>
            <a:r>
              <a:rPr lang="pl-PL" dirty="0" err="1"/>
              <a:t>kiedys</a:t>
            </a:r>
            <a:r>
              <a:rPr lang="pl-PL" dirty="0"/>
              <a:t> nazywanych grami przygodowymi, </a:t>
            </a:r>
            <a:r>
              <a:rPr lang="pl-PL" dirty="0" err="1"/>
              <a:t>badz</a:t>
            </a:r>
            <a:r>
              <a:rPr lang="pl-PL" dirty="0"/>
              <a:t> </a:t>
            </a:r>
            <a:r>
              <a:rPr lang="pl-PL" dirty="0" err="1"/>
              <a:t>japonskimi</a:t>
            </a:r>
            <a:r>
              <a:rPr lang="pl-PL" dirty="0"/>
              <a:t> </a:t>
            </a:r>
            <a:r>
              <a:rPr lang="pl-PL" dirty="0" err="1"/>
              <a:t>grmai</a:t>
            </a:r>
            <a:r>
              <a:rPr lang="pl-PL" dirty="0"/>
              <a:t> przygodowymi jest teraz nazywane nowelka</a:t>
            </a:r>
          </a:p>
          <a:p>
            <a:r>
              <a:rPr lang="pl-PL" dirty="0"/>
              <a:t>gatunek posiada bogata historie w </a:t>
            </a:r>
            <a:r>
              <a:rPr lang="pl-PL" dirty="0" err="1"/>
              <a:t>japonii</a:t>
            </a:r>
            <a:r>
              <a:rPr lang="pl-PL" dirty="0"/>
              <a:t> </a:t>
            </a:r>
            <a:r>
              <a:rPr lang="pl-PL" dirty="0" err="1"/>
              <a:t>ktora</a:t>
            </a:r>
            <a:r>
              <a:rPr lang="pl-PL" dirty="0"/>
              <a:t> jest nieznana dla gracza </a:t>
            </a:r>
            <a:r>
              <a:rPr lang="pl-PL" dirty="0" err="1"/>
              <a:t>zachodneigo</a:t>
            </a:r>
            <a:endParaRPr lang="pl-PL" dirty="0"/>
          </a:p>
          <a:p>
            <a:r>
              <a:rPr lang="pl-PL" dirty="0" err="1"/>
              <a:t>wiekszosc</a:t>
            </a:r>
            <a:r>
              <a:rPr lang="pl-PL" dirty="0"/>
              <a:t> </a:t>
            </a:r>
            <a:r>
              <a:rPr lang="pl-PL" dirty="0" err="1"/>
              <a:t>neizrozumienia</a:t>
            </a:r>
            <a:r>
              <a:rPr lang="pl-PL" dirty="0"/>
              <a:t> wynika z bariery </a:t>
            </a:r>
            <a:r>
              <a:rPr lang="pl-PL" dirty="0" err="1"/>
              <a:t>jezykowej</a:t>
            </a:r>
            <a:r>
              <a:rPr lang="pl-PL" dirty="0"/>
              <a:t> i braku </a:t>
            </a:r>
            <a:r>
              <a:rPr lang="pl-PL" dirty="0" err="1"/>
              <a:t>dostepu</a:t>
            </a:r>
            <a:r>
              <a:rPr lang="pl-PL" dirty="0"/>
              <a:t> do gier </a:t>
            </a:r>
            <a:r>
              <a:rPr lang="pl-PL" dirty="0" err="1"/>
              <a:t>ktore</a:t>
            </a:r>
            <a:r>
              <a:rPr lang="pl-PL" dirty="0"/>
              <a:t> gatunek </a:t>
            </a:r>
            <a:r>
              <a:rPr lang="pl-PL" dirty="0" err="1"/>
              <a:t>uksztaltowaly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patrzac</a:t>
            </a:r>
            <a:r>
              <a:rPr lang="pl-PL" dirty="0"/>
              <a:t> jednak na historie gier przygodowych w </a:t>
            </a:r>
            <a:r>
              <a:rPr lang="pl-PL" dirty="0" err="1"/>
              <a:t>japomii</a:t>
            </a:r>
            <a:r>
              <a:rPr lang="pl-PL" dirty="0"/>
              <a:t> stwierdzenie to ma </a:t>
            </a:r>
            <a:r>
              <a:rPr lang="pl-PL" dirty="0" err="1"/>
              <a:t>wiecej</a:t>
            </a:r>
            <a:r>
              <a:rPr lang="pl-PL" dirty="0"/>
              <a:t> sensu</a:t>
            </a:r>
          </a:p>
          <a:p>
            <a:r>
              <a:rPr lang="pl-PL" dirty="0"/>
              <a:t>warto </a:t>
            </a:r>
            <a:r>
              <a:rPr lang="pl-PL" dirty="0" err="1"/>
              <a:t>podzielic</a:t>
            </a:r>
            <a:r>
              <a:rPr lang="pl-PL" dirty="0"/>
              <a:t> </a:t>
            </a:r>
            <a:r>
              <a:rPr lang="pl-PL" dirty="0" err="1"/>
              <a:t>sb</a:t>
            </a:r>
            <a:r>
              <a:rPr lang="pl-PL" dirty="0"/>
              <a:t> gry przygodowe na zachodnie i </a:t>
            </a:r>
            <a:r>
              <a:rPr lang="pl-PL" dirty="0" err="1"/>
              <a:t>japonskie</a:t>
            </a:r>
            <a:r>
              <a:rPr lang="pl-PL" dirty="0"/>
              <a:t> (tak jak </a:t>
            </a:r>
            <a:r>
              <a:rPr lang="pl-PL" dirty="0" err="1"/>
              <a:t>rpg</a:t>
            </a:r>
            <a:r>
              <a:rPr lang="pl-PL" dirty="0"/>
              <a:t> - </a:t>
            </a:r>
            <a:r>
              <a:rPr lang="pl-PL" dirty="0" err="1"/>
              <a:t>Elder</a:t>
            </a:r>
            <a:r>
              <a:rPr lang="pl-PL" dirty="0"/>
              <a:t> </a:t>
            </a:r>
            <a:r>
              <a:rPr lang="pl-PL" dirty="0" err="1"/>
              <a:t>Scrolls</a:t>
            </a:r>
            <a:r>
              <a:rPr lang="pl-PL" dirty="0"/>
              <a:t>/</a:t>
            </a:r>
            <a:r>
              <a:rPr lang="pl-PL" dirty="0" err="1"/>
              <a:t>Final</a:t>
            </a:r>
            <a:r>
              <a:rPr lang="pl-PL" dirty="0"/>
              <a:t> Fantasy) - obie kategorie </a:t>
            </a:r>
            <a:r>
              <a:rPr lang="pl-PL" dirty="0" err="1"/>
              <a:t>wywodza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z gier tekstowych jak </a:t>
            </a:r>
            <a:r>
              <a:rPr lang="pl-PL" dirty="0" err="1"/>
              <a:t>Zork</a:t>
            </a:r>
            <a:r>
              <a:rPr lang="pl-PL" dirty="0"/>
              <a:t> czy Roberta Williams </a:t>
            </a:r>
            <a:r>
              <a:rPr lang="pl-PL" dirty="0" err="1"/>
              <a:t>mystery</a:t>
            </a:r>
            <a:r>
              <a:rPr lang="pl-PL" dirty="0"/>
              <a:t> </a:t>
            </a:r>
            <a:r>
              <a:rPr lang="pl-PL" dirty="0" err="1"/>
              <a:t>house</a:t>
            </a:r>
            <a:r>
              <a:rPr lang="pl-PL" dirty="0"/>
              <a:t> #</a:t>
            </a:r>
            <a:r>
              <a:rPr lang="pl-PL" dirty="0" err="1"/>
              <a:t>screeny</a:t>
            </a:r>
            <a:endParaRPr lang="pl-P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17301-3160-4C0B-A2CC-961EF51BA1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7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7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401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11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9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9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68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62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2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67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7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1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17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7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4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4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06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135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0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11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2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0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37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2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0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31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94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8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88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75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8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69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76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19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80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4505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12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32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6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14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8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6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98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405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89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697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87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3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164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97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62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631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72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9997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06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45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897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96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71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10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7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82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4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062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42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481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72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2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0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734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811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204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805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177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52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0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23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7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39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5.png"/><Relationship Id="rId5" Type="http://schemas.openxmlformats.org/officeDocument/2006/relationships/image" Target="../media/image61.png"/><Relationship Id="rId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5E5E-0590-4989-B131-2964F175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532" y="458442"/>
            <a:ext cx="3778870" cy="829555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EFFFF"/>
                </a:solidFill>
              </a:rPr>
              <a:t>Visual </a:t>
            </a:r>
            <a:r>
              <a:rPr lang="pl-PL" sz="4000" dirty="0" err="1">
                <a:solidFill>
                  <a:srgbClr val="FEFFFF"/>
                </a:solidFill>
              </a:rPr>
              <a:t>Novel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73A3-C68D-4769-A2FE-5DEEC3F47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095" y="1269990"/>
            <a:ext cx="3778870" cy="544260"/>
          </a:xfrm>
        </p:spPr>
        <p:txBody>
          <a:bodyPr anchor="ctr">
            <a:normAutofit/>
          </a:bodyPr>
          <a:lstStyle/>
          <a:p>
            <a:r>
              <a:rPr lang="pl-PL" sz="1600" dirty="0">
                <a:solidFill>
                  <a:srgbClr val="FEFFFF"/>
                </a:solidFill>
              </a:rPr>
              <a:t>Historia gatunku i z czym to się je</a:t>
            </a:r>
            <a:endParaRPr lang="en-US" sz="1600" dirty="0">
              <a:solidFill>
                <a:srgbClr val="FE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C0B5F-CBB1-4CFC-993E-5C8AB51F95FA}"/>
              </a:ext>
            </a:extLst>
          </p:cNvPr>
          <p:cNvSpPr txBox="1"/>
          <p:nvPr/>
        </p:nvSpPr>
        <p:spPr>
          <a:xfrm>
            <a:off x="1347340" y="5978671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Mikołaj Brukiewicz, 225954</a:t>
            </a:r>
          </a:p>
          <a:p>
            <a:r>
              <a:rPr lang="pl-PL" dirty="0"/>
              <a:t>Bartosz Rodziewicz, </a:t>
            </a:r>
            <a:r>
              <a:rPr lang="en-US" dirty="0"/>
              <a:t>226105</a:t>
            </a:r>
          </a:p>
        </p:txBody>
      </p:sp>
      <p:pic>
        <p:nvPicPr>
          <p:cNvPr id="5" name="Picture 2" descr="Znalezione obrazy dla zapytania hotel dusk room 215">
            <a:extLst>
              <a:ext uri="{FF2B5EF4-FFF2-40B4-BE49-F238E27FC236}">
                <a16:creationId xmlns:a16="http://schemas.microsoft.com/office/drawing/2014/main" id="{9C5D071A-9DBD-4E79-A161-24912FE6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54" y="2251636"/>
            <a:ext cx="5017104" cy="28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dobny obraz">
            <a:extLst>
              <a:ext uri="{FF2B5EF4-FFF2-40B4-BE49-F238E27FC236}">
                <a16:creationId xmlns:a16="http://schemas.microsoft.com/office/drawing/2014/main" id="{40C8E281-388F-402B-8AC1-BF5A9066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45" y="1814250"/>
            <a:ext cx="3941061" cy="24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625" y="1659154"/>
            <a:ext cx="7377951" cy="4991973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4F76A4B7-5641-433E-887B-3FE27A368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964" y="1662392"/>
            <a:ext cx="4491318" cy="2538132"/>
          </a:xfrm>
          <a:prstGeom prst="rect">
            <a:avLst/>
          </a:prstGeom>
        </p:spPr>
      </p:pic>
      <p:pic>
        <p:nvPicPr>
          <p:cNvPr id="9" name="Obraz 10">
            <a:extLst>
              <a:ext uri="{FF2B5EF4-FFF2-40B4-BE49-F238E27FC236}">
                <a16:creationId xmlns:a16="http://schemas.microsoft.com/office/drawing/2014/main" id="{595804E2-5907-473D-8C96-74CD314F5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365" y="4322145"/>
            <a:ext cx="4267200" cy="24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-0.1724 -0.1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-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565" y="726140"/>
            <a:ext cx="1098177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Japonia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303930" y="5038164"/>
            <a:ext cx="1255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382311" y="1451721"/>
            <a:ext cx="44285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>
                <a:ea typeface="+mn-lt"/>
                <a:cs typeface="+mn-lt"/>
              </a:rPr>
              <a:t>Portopia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Renzoku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Satsujin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Jiken</a:t>
            </a:r>
            <a:endParaRPr lang="pl-PL" b="1">
              <a:ea typeface="+mn-lt"/>
              <a:cs typeface="+mn-lt"/>
            </a:endParaRPr>
          </a:p>
          <a:p>
            <a:r>
              <a:rPr lang="pl-PL" dirty="0"/>
              <a:t>Ang.</a:t>
            </a:r>
            <a:r>
              <a:rPr lang="pl-PL" b="1" dirty="0"/>
              <a:t> </a:t>
            </a:r>
            <a:r>
              <a:rPr lang="pl-PL" dirty="0">
                <a:ea typeface="+mn-lt"/>
                <a:cs typeface="+mn-lt"/>
              </a:rPr>
              <a:t>The </a:t>
            </a:r>
            <a:r>
              <a:rPr lang="pl-PL" dirty="0" err="1">
                <a:ea typeface="+mn-lt"/>
                <a:cs typeface="+mn-lt"/>
              </a:rPr>
              <a:t>Portopia</a:t>
            </a:r>
            <a:r>
              <a:rPr lang="pl-PL" dirty="0">
                <a:ea typeface="+mn-lt"/>
                <a:cs typeface="+mn-lt"/>
              </a:rPr>
              <a:t> Serial </a:t>
            </a:r>
            <a:r>
              <a:rPr lang="pl-PL" dirty="0" err="1">
                <a:ea typeface="+mn-lt"/>
                <a:cs typeface="+mn-lt"/>
              </a:rPr>
              <a:t>Murder</a:t>
            </a:r>
            <a:r>
              <a:rPr lang="pl-PL" dirty="0">
                <a:ea typeface="+mn-lt"/>
                <a:cs typeface="+mn-lt"/>
              </a:rPr>
              <a:t> Case</a:t>
            </a:r>
            <a:endParaRPr lang="pl-PL" b="1" dirty="0">
              <a:ea typeface="+mn-lt"/>
              <a:cs typeface="+mn-lt"/>
            </a:endParaRPr>
          </a:p>
          <a:p>
            <a:br>
              <a:rPr lang="en-US" dirty="0"/>
            </a:br>
            <a:endParaRPr lang="en-US" dirty="0"/>
          </a:p>
          <a:p>
            <a:endParaRPr lang="pl-PL" b="1" dirty="0"/>
          </a:p>
        </p:txBody>
      </p:sp>
      <p:pic>
        <p:nvPicPr>
          <p:cNvPr id="8" name="Obraz 8" descr="Obraz zawierający osoba, stół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94B2522B-763D-419C-A547-F38DD1D2F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7" y="1401284"/>
            <a:ext cx="2743200" cy="3499620"/>
          </a:xfrm>
          <a:prstGeom prst="rect">
            <a:avLst/>
          </a:prstGeom>
        </p:spPr>
      </p:pic>
      <p:pic>
        <p:nvPicPr>
          <p:cNvPr id="18" name="Obraz 18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095FD3C-AA2F-4BDC-874D-509EF3517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234" y="2192342"/>
            <a:ext cx="2743200" cy="2057400"/>
          </a:xfrm>
          <a:prstGeom prst="rect">
            <a:avLst/>
          </a:prstGeom>
        </p:spPr>
      </p:pic>
      <p:pic>
        <p:nvPicPr>
          <p:cNvPr id="20" name="Obraz 20" descr="Obraz zawierający rysunek, stół&#10;&#10;Opis wygenerowany przy bardzo wysokim poziomie pewności">
            <a:extLst>
              <a:ext uri="{FF2B5EF4-FFF2-40B4-BE49-F238E27FC236}">
                <a16:creationId xmlns:a16="http://schemas.microsoft.com/office/drawing/2014/main" id="{2C2CE035-4925-4C0C-A35B-1070C5F1D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2537" y="2525495"/>
            <a:ext cx="2381250" cy="2609850"/>
          </a:xfrm>
          <a:prstGeom prst="rect">
            <a:avLst/>
          </a:prstGeom>
        </p:spPr>
      </p:pic>
      <p:pic>
        <p:nvPicPr>
          <p:cNvPr id="22" name="Obraz 22">
            <a:extLst>
              <a:ext uri="{FF2B5EF4-FFF2-40B4-BE49-F238E27FC236}">
                <a16:creationId xmlns:a16="http://schemas.microsoft.com/office/drawing/2014/main" id="{202C8555-FFAD-40DF-A722-7D18AC4C0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153" y="4400550"/>
            <a:ext cx="3740385" cy="23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069DB3-4F13-4A17-9CF5-CA202EA4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endParaRPr lang="pl-PL">
              <a:solidFill>
                <a:srgbClr val="43553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1D4B9B-6EC0-40A2-9AAB-1FB26A11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>
              <a:buClr>
                <a:srgbClr val="9798F8"/>
              </a:buClr>
            </a:pPr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4122425-A51B-490B-827C-4BB51F8C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51627" cy="30665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921A62D-3221-429D-B7AD-70FC0F763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72" y="0"/>
            <a:ext cx="5451628" cy="306654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F3EB1E-F1D8-4F65-ADB4-0F6CF28F5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1461"/>
            <a:ext cx="5451625" cy="30665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5D72FC0-0B0D-44B8-AB6E-105C8C06D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0372" y="3791458"/>
            <a:ext cx="5451628" cy="30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budynek, komputer&#10;&#10;Opis wygenerowany przy bardzo wysokim poziomie pewności">
            <a:extLst>
              <a:ext uri="{FF2B5EF4-FFF2-40B4-BE49-F238E27FC236}">
                <a16:creationId xmlns:a16="http://schemas.microsoft.com/office/drawing/2014/main" id="{5296E53F-2D2F-4B5E-B91A-C4B4DB7BD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583DBE7-A279-4BD0-BFCD-9C5798F5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666" y="220698"/>
            <a:ext cx="2815688" cy="734043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FFFFFF"/>
                </a:solidFill>
              </a:rPr>
              <a:t>Novel</a:t>
            </a:r>
            <a:r>
              <a:rPr lang="pl-PL" sz="3600" b="1" dirty="0">
                <a:solidFill>
                  <a:srgbClr val="FFFFFF"/>
                </a:solidFill>
              </a:rPr>
              <a:t> </a:t>
            </a:r>
            <a:r>
              <a:rPr lang="pl-PL" sz="3600" b="1" dirty="0" err="1">
                <a:solidFill>
                  <a:srgbClr val="FFFFFF"/>
                </a:solidFill>
              </a:rPr>
              <a:t>Ware</a:t>
            </a:r>
            <a:endParaRPr lang="pl-PL" sz="36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66739A4-2373-4873-8D89-0894CFF021E9}"/>
              </a:ext>
            </a:extLst>
          </p:cNvPr>
          <p:cNvSpPr txBox="1"/>
          <p:nvPr/>
        </p:nvSpPr>
        <p:spPr>
          <a:xfrm>
            <a:off x="958663" y="1003485"/>
            <a:ext cx="1353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The </a:t>
            </a:r>
            <a:r>
              <a:rPr lang="pl-PL" dirty="0" err="1"/>
              <a:t>Dome</a:t>
            </a:r>
          </a:p>
        </p:txBody>
      </p:sp>
      <p:pic>
        <p:nvPicPr>
          <p:cNvPr id="9" name="Obraz 9" descr="Obraz zawierający zdjęcie, ekran, kobieta, telewizja&#10;&#10;Opis wygenerowany przy bardzo wysokim poziomie pewności">
            <a:extLst>
              <a:ext uri="{FF2B5EF4-FFF2-40B4-BE49-F238E27FC236}">
                <a16:creationId xmlns:a16="http://schemas.microsoft.com/office/drawing/2014/main" id="{B6A5CFDA-F49C-47E8-AF65-068697CE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12" y="1850652"/>
            <a:ext cx="5423647" cy="3058085"/>
          </a:xfrm>
          <a:prstGeom prst="rect">
            <a:avLst/>
          </a:prstGeom>
        </p:spPr>
      </p:pic>
      <p:pic>
        <p:nvPicPr>
          <p:cNvPr id="12" name="Obraz 12">
            <a:extLst>
              <a:ext uri="{FF2B5EF4-FFF2-40B4-BE49-F238E27FC236}">
                <a16:creationId xmlns:a16="http://schemas.microsoft.com/office/drawing/2014/main" id="{071C2A8B-CD40-40D7-BA9A-92D96AC93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115" y="764801"/>
            <a:ext cx="5423647" cy="3058085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412C05C-767E-44CD-BBBE-8E3F52F19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15" y="3933825"/>
            <a:ext cx="5198533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4739676-5BCC-4231-ADFB-49E2F12CBADB}"/>
              </a:ext>
            </a:extLst>
          </p:cNvPr>
          <p:cNvSpPr txBox="1"/>
          <p:nvPr/>
        </p:nvSpPr>
        <p:spPr>
          <a:xfrm>
            <a:off x="4241426" y="283509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3C90ABDF-1853-4560-B70B-CAE1C297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054" y="2309812"/>
            <a:ext cx="2381250" cy="2238375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FB31091-A159-41FE-ABDD-EC0BF5F983AC}"/>
              </a:ext>
            </a:extLst>
          </p:cNvPr>
          <p:cNvSpPr txBox="1"/>
          <p:nvPr/>
        </p:nvSpPr>
        <p:spPr>
          <a:xfrm>
            <a:off x="1479176" y="125506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D128402-0E61-40C5-A4AD-4AE253FACEF2}"/>
              </a:ext>
            </a:extLst>
          </p:cNvPr>
          <p:cNvSpPr txBox="1"/>
          <p:nvPr/>
        </p:nvSpPr>
        <p:spPr>
          <a:xfrm>
            <a:off x="1039906" y="5782237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4" name="Obraz 24" descr="Obraz zawierający znak, ulica, czerwony&#10;&#10;Opis wygenerowany przy bardzo wysokim poziomie pewności">
            <a:extLst>
              <a:ext uri="{FF2B5EF4-FFF2-40B4-BE49-F238E27FC236}">
                <a16:creationId xmlns:a16="http://schemas.microsoft.com/office/drawing/2014/main" id="{019DFE45-0613-4D74-9AED-72D2F59B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964920"/>
            <a:ext cx="2743200" cy="2985060"/>
          </a:xfrm>
          <a:prstGeom prst="rect">
            <a:avLst/>
          </a:prstGeom>
        </p:spPr>
      </p:pic>
      <p:pic>
        <p:nvPicPr>
          <p:cNvPr id="2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DDADD742-DB15-4CAF-AE07-E86C81F6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53" y="2054548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5030FE-501F-4EA4-9F94-81C658C2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pl-PL" dirty="0"/>
              <a:t>Dziurawiec Zwyczajny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6DD974-BFA2-4D84-9F32-9CD2080D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 descr="Obraz zawierający roślina, zewnętrzne, kwiat, stół&#10;&#10;Opis wygenerowany przy bardzo wysokim poziomie pewności">
            <a:extLst>
              <a:ext uri="{FF2B5EF4-FFF2-40B4-BE49-F238E27FC236}">
                <a16:creationId xmlns:a16="http://schemas.microsoft.com/office/drawing/2014/main" id="{3A756C81-29AF-4BC4-82BC-697470FEA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3909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4FB92946-6248-45AD-A691-D4479A14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76004" y="61411"/>
            <a:ext cx="2381250" cy="2238375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CCA484F-A610-491B-AA13-C232CC870626}"/>
              </a:ext>
            </a:extLst>
          </p:cNvPr>
          <p:cNvSpPr txBox="1"/>
          <p:nvPr/>
        </p:nvSpPr>
        <p:spPr>
          <a:xfrm>
            <a:off x="1004047" y="12729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2525917-8165-434A-839C-B0C4535428F8}"/>
              </a:ext>
            </a:extLst>
          </p:cNvPr>
          <p:cNvSpPr txBox="1"/>
          <p:nvPr/>
        </p:nvSpPr>
        <p:spPr>
          <a:xfrm>
            <a:off x="385482" y="5800166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" name="Obraz 2" descr="Obraz zawierający zewnętrzne, zegar, wieża, przód&#10;&#10;Opis wygenerowany przy bardzo wysokim poziomie pewności">
            <a:extLst>
              <a:ext uri="{FF2B5EF4-FFF2-40B4-BE49-F238E27FC236}">
                <a16:creationId xmlns:a16="http://schemas.microsoft.com/office/drawing/2014/main" id="{B76BA3D0-CF02-469B-820D-C70B2E4C1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707" y="2478741"/>
            <a:ext cx="2438400" cy="2133600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B69FB48C-8277-4E9C-A1B7-9BC22A279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65" y="2480982"/>
            <a:ext cx="2743200" cy="2057400"/>
          </a:xfrm>
          <a:prstGeom prst="rect">
            <a:avLst/>
          </a:prstGeom>
        </p:spPr>
      </p:pic>
      <p:pic>
        <p:nvPicPr>
          <p:cNvPr id="12" name="Obraz 12" descr="Obraz zawierający budynek, siedzi, telewizja, monitor&#10;&#10;Opis wygenerowany przy bardzo wysokim poziomie pewności">
            <a:extLst>
              <a:ext uri="{FF2B5EF4-FFF2-40B4-BE49-F238E27FC236}">
                <a16:creationId xmlns:a16="http://schemas.microsoft.com/office/drawing/2014/main" id="{A22793CA-A0B5-4872-9EC3-3A63510D6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176" y="4722886"/>
            <a:ext cx="2743200" cy="1661497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9C8307-863F-4905-8545-C1235F7BB23A}"/>
              </a:ext>
            </a:extLst>
          </p:cNvPr>
          <p:cNvSpPr txBox="1"/>
          <p:nvPr/>
        </p:nvSpPr>
        <p:spPr>
          <a:xfrm>
            <a:off x="4392707" y="161365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162A117B-86BC-4CC0-9E27-6047B2F17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59" y="2036619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F160E1-D6DC-4564-BD0E-6309CC28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dziewczynka, zdjęcie, młode, siedzi&#10;&#10;Opis wygenerowany przy bardzo wysokim poziomie pewności">
            <a:extLst>
              <a:ext uri="{FF2B5EF4-FFF2-40B4-BE49-F238E27FC236}">
                <a16:creationId xmlns:a16="http://schemas.microsoft.com/office/drawing/2014/main" id="{26028E8F-9C2E-4AA8-A41F-F91C495E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7571" y="1523499"/>
            <a:ext cx="5862918" cy="4388224"/>
          </a:xfrm>
        </p:spPr>
      </p:pic>
    </p:spTree>
    <p:extLst>
      <p:ext uri="{BB962C8B-B14F-4D97-AF65-F5344CB8AC3E}">
        <p14:creationId xmlns:p14="http://schemas.microsoft.com/office/powerpoint/2010/main" val="262093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54D7D-4D4B-48A1-81B0-3BEB396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46148"/>
            <a:ext cx="4092173" cy="1324340"/>
          </a:xfrm>
        </p:spPr>
        <p:txBody>
          <a:bodyPr anchor="b">
            <a:normAutofit/>
          </a:bodyPr>
          <a:lstStyle/>
          <a:p>
            <a:endParaRPr lang="pl-PL" sz="28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8E4A20-C6DA-42AE-B3C1-593604BE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2255492"/>
            <a:ext cx="4093878" cy="352174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FD516FD6-C063-4C9A-8ED0-BA4DB0438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36" y="0"/>
            <a:ext cx="9196189" cy="68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A630A-A081-4929-9EC4-BB69358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784" y="187806"/>
            <a:ext cx="3891452" cy="778589"/>
          </a:xfrm>
        </p:spPr>
        <p:txBody>
          <a:bodyPr anchor="b">
            <a:normAutofit/>
          </a:bodyPr>
          <a:lstStyle/>
          <a:p>
            <a:r>
              <a:rPr lang="pl-PL" sz="2800" dirty="0" err="1"/>
              <a:t>Kamaitachi</a:t>
            </a:r>
            <a:r>
              <a:rPr lang="pl-PL" sz="2800" dirty="0"/>
              <a:t> no </a:t>
            </a:r>
            <a:r>
              <a:rPr lang="pl-PL" sz="2800" dirty="0" err="1"/>
              <a:t>Yoru</a:t>
            </a:r>
          </a:p>
        </p:txBody>
      </p:sp>
      <p:pic>
        <p:nvPicPr>
          <p:cNvPr id="8" name="Obraz 8" descr="Obraz zawierający wewnątrz, stół, zdjęcie, siedzi&#10;&#10;Opis wygenerowany przy bardzo wysokim poziomie pewności">
            <a:extLst>
              <a:ext uri="{FF2B5EF4-FFF2-40B4-BE49-F238E27FC236}">
                <a16:creationId xmlns:a16="http://schemas.microsoft.com/office/drawing/2014/main" id="{F99332FD-67FA-4867-B9C1-61BF6503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89" y="4239297"/>
            <a:ext cx="4062759" cy="2300736"/>
          </a:xfrm>
          <a:prstGeom prst="rect">
            <a:avLst/>
          </a:prstGeom>
        </p:spPr>
      </p:pic>
      <p:pic>
        <p:nvPicPr>
          <p:cNvPr id="5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1FC085DE-3BB8-4891-ABFE-D0FEA970D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354" y="254502"/>
            <a:ext cx="2743200" cy="2578608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BAB7D89-5708-47EF-9EBB-93AEE3AEA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456" y="1028139"/>
            <a:ext cx="3657958" cy="2761398"/>
          </a:xfrm>
          <a:prstGeom prst="rect">
            <a:avLst/>
          </a:prstGeom>
        </p:spPr>
      </p:pic>
      <p:pic>
        <p:nvPicPr>
          <p:cNvPr id="13" name="Obraz 13" descr="Obraz zawierający dziewczynka, czerwony, kobieta, graffiti&#10;&#10;Opis wygenerowany przy bardzo wysokim poziomie pewności">
            <a:extLst>
              <a:ext uri="{FF2B5EF4-FFF2-40B4-BE49-F238E27FC236}">
                <a16:creationId xmlns:a16="http://schemas.microsoft.com/office/drawing/2014/main" id="{8273D084-06C5-42A6-8304-0760AEED0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44" y="62753"/>
            <a:ext cx="2311924" cy="4114800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A81E2CCB-7593-42D3-A957-67BCD2870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821656" y="3174498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62632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83F9-243D-49D6-B4D2-30A5479E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61433"/>
            <a:ext cx="8911687" cy="1280890"/>
          </a:xfrm>
        </p:spPr>
        <p:txBody>
          <a:bodyPr/>
          <a:lstStyle/>
          <a:p>
            <a:r>
              <a:rPr lang="en-US"/>
              <a:t>Definicja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1D71-69FF-4DC1-B06F-8EA1C01DB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602192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gra komputerowa, będąca rodzajem fikcji interaktywnej, charakteryzująca się multimedialnym przedstawieniem najczęściej obszernej, nieliniowej fabuły z pierwszoosobową narracją wraz ze statyczną grafiką w stylu </a:t>
            </a:r>
            <a:r>
              <a:rPr lang="pl-PL" dirty="0" err="1"/>
              <a:t>anime</a:t>
            </a:r>
            <a:r>
              <a:rPr lang="pl-PL" dirty="0"/>
              <a:t> lub żywymi obrazami, podkładem muzycznym i niekiedy głosowym.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pic>
        <p:nvPicPr>
          <p:cNvPr id="8" name="Obraz 8" descr="Obraz zawierający budynek, pomarańczowy, przód, siedzi&#10;&#10;Opis wygenerowany przy bardzo wysokim poziomie pewności">
            <a:extLst>
              <a:ext uri="{FF2B5EF4-FFF2-40B4-BE49-F238E27FC236}">
                <a16:creationId xmlns:a16="http://schemas.microsoft.com/office/drawing/2014/main" id="{9DB8B245-AC7F-4522-906B-526189319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4" y="3114675"/>
            <a:ext cx="6024282" cy="339874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849035" y="33796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dirty="0" err="1"/>
              <a:t>Shizuku</a:t>
            </a:r>
          </a:p>
          <a:p>
            <a:r>
              <a:rPr lang="pl-PL" dirty="0"/>
              <a:t>Ang. </a:t>
            </a:r>
            <a:r>
              <a:rPr lang="pl-PL" dirty="0" err="1"/>
              <a:t>Droplet</a:t>
            </a:r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83789DF-086B-4D1C-A7B3-6F764AD1D1DD}"/>
              </a:ext>
            </a:extLst>
          </p:cNvPr>
          <p:cNvSpPr txBox="1"/>
          <p:nvPr/>
        </p:nvSpPr>
        <p:spPr>
          <a:xfrm>
            <a:off x="6687671" y="4205095"/>
            <a:ext cx="38368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dirty="0"/>
              <a:t>Oficjalnie określana terminem Visual </a:t>
            </a:r>
            <a:r>
              <a:rPr lang="pl-PL" dirty="0" err="1"/>
              <a:t>Novel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Duży </a:t>
            </a:r>
            <a:r>
              <a:rPr lang="pl-PL" dirty="0" err="1"/>
              <a:t>focus</a:t>
            </a:r>
            <a:r>
              <a:rPr lang="pl-PL" dirty="0"/>
              <a:t> na prezentacji historii poprzez narrację wizualną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Skupienie na elementach romansu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Zawierała </a:t>
            </a:r>
            <a:r>
              <a:rPr lang="pl-PL" dirty="0" err="1"/>
              <a:t>content</a:t>
            </a:r>
            <a:r>
              <a:rPr lang="pl-PL" dirty="0"/>
              <a:t> 18+</a:t>
            </a:r>
          </a:p>
        </p:txBody>
      </p:sp>
    </p:spTree>
    <p:extLst>
      <p:ext uri="{BB962C8B-B14F-4D97-AF65-F5344CB8AC3E}">
        <p14:creationId xmlns:p14="http://schemas.microsoft.com/office/powerpoint/2010/main" val="68335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8" descr="Obraz zawierający budynek&#10;&#10;Opis wygenerowany przy bardzo wysokim poziomie pewności">
            <a:extLst>
              <a:ext uri="{FF2B5EF4-FFF2-40B4-BE49-F238E27FC236}">
                <a16:creationId xmlns:a16="http://schemas.microsoft.com/office/drawing/2014/main" id="{828DCEA4-6C1C-4E77-A1DA-B593FDE5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176" y="3673288"/>
            <a:ext cx="3792071" cy="2828365"/>
          </a:xfrm>
          <a:prstGeom prst="rect">
            <a:avLst/>
          </a:prstGeom>
        </p:spPr>
      </p:pic>
      <p:pic>
        <p:nvPicPr>
          <p:cNvPr id="3" name="Obraz 4" descr="Obraz zawierający płot, budynek, stojące, mężczyzna&#10;&#10;Opis wygenerowany przy bardzo wysokim poziomie pewności">
            <a:extLst>
              <a:ext uri="{FF2B5EF4-FFF2-40B4-BE49-F238E27FC236}">
                <a16:creationId xmlns:a16="http://schemas.microsoft.com/office/drawing/2014/main" id="{E57C9F31-2D8B-46D4-886C-01FEF68A9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106" y="3673288"/>
            <a:ext cx="3774141" cy="282836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096000" y="2538381"/>
            <a:ext cx="3567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Focus na oprawie wizualnej oraz animacjach postaci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410C39B-9086-4120-9D36-5F899FEE7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75" y="3704536"/>
            <a:ext cx="5429250" cy="30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BE48-651D-4648-A50D-09560CE2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//Cos o to heart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pewno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1679-D3DB-4A75-A889-FC70E0C1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647CD391-C3AA-44CF-860C-21FED847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90" y="99511"/>
            <a:ext cx="7753350" cy="246697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20FF8D2-C03C-4C90-8C64-E497D32C4C82}"/>
              </a:ext>
            </a:extLst>
          </p:cNvPr>
          <p:cNvSpPr txBox="1"/>
          <p:nvPr/>
        </p:nvSpPr>
        <p:spPr>
          <a:xfrm>
            <a:off x="8500315" y="2429599"/>
            <a:ext cx="3143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Tym razem komedia romantyczna zamiast horroru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Inny </a:t>
            </a:r>
            <a:r>
              <a:rPr lang="pl-PL" dirty="0" err="1"/>
              <a:t>impact</a:t>
            </a:r>
            <a:r>
              <a:rPr lang="pl-PL" dirty="0"/>
              <a:t> wyborów gracza: </a:t>
            </a:r>
            <a:r>
              <a:rPr lang="pl-PL" dirty="0" err="1"/>
              <a:t>Survival</a:t>
            </a:r>
            <a:r>
              <a:rPr lang="pl-PL" dirty="0"/>
              <a:t> vs Romans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Stworzona na wzór </a:t>
            </a:r>
            <a:r>
              <a:rPr lang="pl-PL" dirty="0" err="1"/>
              <a:t>Dating</a:t>
            </a:r>
            <a:r>
              <a:rPr lang="pl-PL" dirty="0"/>
              <a:t> </a:t>
            </a:r>
            <a:r>
              <a:rPr lang="pl-PL" dirty="0" err="1"/>
              <a:t>Simulatorów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Wielki </a:t>
            </a:r>
            <a:r>
              <a:rPr lang="pl-PL" dirty="0" err="1"/>
              <a:t>suskces</a:t>
            </a:r>
            <a:r>
              <a:rPr lang="pl-PL" dirty="0"/>
              <a:t> na Japońskim rynku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128E12D-997F-412F-9F3A-4E2220139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3" r="13259"/>
          <a:stretch/>
        </p:blipFill>
        <p:spPr>
          <a:xfrm>
            <a:off x="1053726" y="1905000"/>
            <a:ext cx="2800350" cy="21336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0B20A1F7-0D42-49B0-AE90-A1C7DDA0C7F6}"/>
              </a:ext>
            </a:extLst>
          </p:cNvPr>
          <p:cNvSpPr txBox="1"/>
          <p:nvPr/>
        </p:nvSpPr>
        <p:spPr>
          <a:xfrm>
            <a:off x="8763839" y="1844134"/>
            <a:ext cx="362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Rok 1997 – Wydanie Visual </a:t>
            </a:r>
            <a:r>
              <a:rPr lang="pl-PL" dirty="0" err="1"/>
              <a:t>Novel</a:t>
            </a:r>
            <a:r>
              <a:rPr lang="pl-PL" dirty="0"/>
              <a:t> „To </a:t>
            </a:r>
            <a:r>
              <a:rPr lang="pl-PL" dirty="0" err="1"/>
              <a:t>Heart</a:t>
            </a:r>
            <a:r>
              <a:rPr lang="pl-PL" dirty="0"/>
              <a:t>”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7155C30-8F1C-405A-832F-F36718D021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5" r="13335"/>
          <a:stretch/>
        </p:blipFill>
        <p:spPr>
          <a:xfrm>
            <a:off x="1704975" y="4403194"/>
            <a:ext cx="2800350" cy="212407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7A543F7-81F5-417C-AE92-189BBAB1DB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25" r="13515"/>
          <a:stretch/>
        </p:blipFill>
        <p:spPr>
          <a:xfrm>
            <a:off x="4695824" y="2279119"/>
            <a:ext cx="2800351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Novel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7" y="1905000"/>
            <a:ext cx="4499379" cy="337453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1" y="919947"/>
            <a:ext cx="5855050" cy="3293466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9941859" y="4324584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Nekopara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1160152" y="5279535"/>
            <a:ext cx="37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Planetarian</a:t>
            </a:r>
            <a:r>
              <a:rPr lang="en-US" dirty="0"/>
              <a:t>: The Reverie of a Little Planet</a:t>
            </a:r>
          </a:p>
        </p:txBody>
      </p:sp>
    </p:spTree>
    <p:extLst>
      <p:ext uri="{BB962C8B-B14F-4D97-AF65-F5344CB8AC3E}">
        <p14:creationId xmlns:p14="http://schemas.microsoft.com/office/powerpoint/2010/main" val="3284640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Visual</a:t>
            </a:r>
            <a:r>
              <a:rPr lang="en-US" dirty="0"/>
              <a:t> Novel </a:t>
            </a:r>
            <a:r>
              <a:rPr lang="en-US" dirty="0" err="1"/>
              <a:t>dzisiaj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10371"/>
          <a:stretch/>
        </p:blipFill>
        <p:spPr>
          <a:xfrm>
            <a:off x="304800" y="2034990"/>
            <a:ext cx="4723875" cy="3334869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8" y="1507571"/>
            <a:ext cx="5788534" cy="32560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29" y="3728196"/>
            <a:ext cx="5109882" cy="2874309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04800" y="5369859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Higurashi</a:t>
            </a:r>
            <a:r>
              <a:rPr lang="en-US" dirty="0"/>
              <a:t> When They Cry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8633011" y="5000527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Mahoutsukai</a:t>
            </a:r>
            <a:r>
              <a:rPr lang="en-US" dirty="0"/>
              <a:t> no </a:t>
            </a:r>
            <a:r>
              <a:rPr lang="en-US" dirty="0" err="1"/>
              <a:t>Yoru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6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DB8294-BBF5-4EE7-8D08-DDECD12A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AA68CD-BBCC-4482-B4F9-3EBE3A75D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Freeform 15">
            <a:extLst>
              <a:ext uri="{FF2B5EF4-FFF2-40B4-BE49-F238E27FC236}">
                <a16:creationId xmlns:a16="http://schemas.microsoft.com/office/drawing/2014/main" id="{B58816D9-9E81-4B2B-95D3-C398BF15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6" name="Picture 4" descr="Podobny obraz">
            <a:extLst>
              <a:ext uri="{FF2B5EF4-FFF2-40B4-BE49-F238E27FC236}">
                <a16:creationId xmlns:a16="http://schemas.microsoft.com/office/drawing/2014/main" id="{66A2C1E5-675C-439B-B54A-834CD267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4202" y="636083"/>
            <a:ext cx="3014846" cy="30148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1" name="Freeform 5">
            <a:extLst>
              <a:ext uri="{FF2B5EF4-FFF2-40B4-BE49-F238E27FC236}">
                <a16:creationId xmlns:a16="http://schemas.microsoft.com/office/drawing/2014/main" id="{BD26E291-370D-448F-BDB9-9A5999D4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Visual Novel dzisiaj</a:t>
            </a:r>
          </a:p>
        </p:txBody>
      </p:sp>
      <p:pic>
        <p:nvPicPr>
          <p:cNvPr id="3074" name="Picture 2" descr="Znalezione obrazy dla zapytania doki doki literature club">
            <a:extLst>
              <a:ext uri="{FF2B5EF4-FFF2-40B4-BE49-F238E27FC236}">
                <a16:creationId xmlns:a16="http://schemas.microsoft.com/office/drawing/2014/main" id="{F44E3F94-3216-4DEE-AAA7-A3739895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609" y="674527"/>
            <a:ext cx="5023464" cy="29764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7027371" y="3650928"/>
            <a:ext cx="180850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Seria „</a:t>
            </a:r>
            <a:r>
              <a:rPr lang="pl-PL" sz="1200" err="1">
                <a:solidFill>
                  <a:srgbClr val="000000"/>
                </a:solidFill>
              </a:rPr>
              <a:t>Danganronpa</a:t>
            </a:r>
            <a:r>
              <a:rPr lang="pl-PL" sz="1200">
                <a:solidFill>
                  <a:srgbClr val="000000"/>
                </a:solidFill>
              </a:rPr>
              <a:t>”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2384899" y="3650928"/>
            <a:ext cx="200888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Doki </a:t>
            </a:r>
            <a:r>
              <a:rPr lang="pl-PL" sz="1200" err="1">
                <a:solidFill>
                  <a:srgbClr val="000000"/>
                </a:solidFill>
              </a:rPr>
              <a:t>Doki</a:t>
            </a:r>
            <a:r>
              <a:rPr lang="pl-PL" sz="1200">
                <a:solidFill>
                  <a:srgbClr val="000000"/>
                </a:solidFill>
              </a:rPr>
              <a:t> </a:t>
            </a:r>
            <a:r>
              <a:rPr lang="pl-PL" sz="1200" err="1">
                <a:solidFill>
                  <a:srgbClr val="000000"/>
                </a:solidFill>
              </a:rPr>
              <a:t>Literature</a:t>
            </a:r>
            <a:r>
              <a:rPr lang="pl-PL" sz="1200">
                <a:solidFill>
                  <a:srgbClr val="000000"/>
                </a:solidFill>
              </a:rPr>
              <a:t> Club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4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761D-8E45-4D6B-82EA-9048CF6D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Podsumowując…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DEA9-C10F-4989-97E7-01BC84E3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037" y="1895475"/>
            <a:ext cx="8915400" cy="3777622"/>
          </a:xfrm>
        </p:spPr>
        <p:txBody>
          <a:bodyPr/>
          <a:lstStyle/>
          <a:p>
            <a:r>
              <a:rPr lang="pl-PL" dirty="0"/>
              <a:t>Każda gra Visual </a:t>
            </a:r>
            <a:r>
              <a:rPr lang="pl-PL" dirty="0" err="1"/>
              <a:t>Novel</a:t>
            </a:r>
            <a:r>
              <a:rPr lang="pl-PL" dirty="0"/>
              <a:t> to gra przygodowa</a:t>
            </a:r>
          </a:p>
          <a:p>
            <a:r>
              <a:rPr lang="pl-PL" dirty="0"/>
              <a:t>Nie każda gra przygodowa to Visual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Pomimo nadal dość</a:t>
            </a:r>
            <a:r>
              <a:rPr lang="en-US" dirty="0"/>
              <a:t> </a:t>
            </a:r>
            <a:r>
              <a:rPr lang="pl-PL" dirty="0"/>
              <a:t>małej popularności, gatunek się prężnie rozwija</a:t>
            </a:r>
          </a:p>
          <a:p>
            <a:r>
              <a:rPr lang="pl-PL" dirty="0"/>
              <a:t>Horror i romans to gatunki, które dały początek</a:t>
            </a:r>
            <a:br>
              <a:rPr lang="pl-PL" dirty="0"/>
            </a:br>
            <a:r>
              <a:rPr lang="pl-PL" dirty="0"/>
              <a:t>Dziś, choć nadal popularne, są już tylko jednymi z wielu w morzu innych tematów</a:t>
            </a:r>
          </a:p>
          <a:p>
            <a:r>
              <a:rPr lang="pl-PL" dirty="0"/>
              <a:t>W grze liczy się fabuła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5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542E15-EC32-4485-B719-EC08BFE2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175" y="709834"/>
            <a:ext cx="8911687" cy="1750137"/>
          </a:xfrm>
        </p:spPr>
        <p:txBody>
          <a:bodyPr/>
          <a:lstStyle/>
          <a:p>
            <a:r>
              <a:rPr lang="pl-PL" dirty="0"/>
              <a:t>Dla ciekawych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7D6541A-A9B4-4A3E-B23D-40D08072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30" y="2876547"/>
            <a:ext cx="2514600" cy="149542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2B5ABEF-5BB8-4C3F-91F2-D2845042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130" y="2952748"/>
            <a:ext cx="8029575" cy="1343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31B87D-839D-491A-A1EF-23C5C94D3A12}"/>
              </a:ext>
            </a:extLst>
          </p:cNvPr>
          <p:cNvSpPr txBox="1"/>
          <p:nvPr/>
        </p:nvSpPr>
        <p:spPr>
          <a:xfrm>
            <a:off x="1009976" y="4398029"/>
            <a:ext cx="514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https://cutt.ly/JeTraTe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813929-B7BE-4203-BE9C-4BACD2DB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28" y="35019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00039 -0.169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-0.00052 -0.169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84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D9FD2F-FABB-494D-8D31-74F017C3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450" y="633635"/>
            <a:ext cx="8911687" cy="1280890"/>
          </a:xfrm>
        </p:spPr>
        <p:txBody>
          <a:bodyPr/>
          <a:lstStyle/>
          <a:p>
            <a:r>
              <a:rPr lang="pl-PL" dirty="0"/>
              <a:t>Dziękujemy za uwagę!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CBB2F3-733C-4811-A3A8-0A232821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467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98DF588-2D3A-454B-843A-EFD528C8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833" y="78008"/>
            <a:ext cx="8911687" cy="1280890"/>
          </a:xfrm>
        </p:spPr>
        <p:txBody>
          <a:bodyPr/>
          <a:lstStyle/>
          <a:p>
            <a:r>
              <a:rPr lang="pl-PL" b="1" dirty="0"/>
              <a:t>Zachód					vs				Wschód</a:t>
            </a:r>
          </a:p>
        </p:txBody>
      </p:sp>
      <p:pic>
        <p:nvPicPr>
          <p:cNvPr id="3074" name="Picture 2" descr="Znalezione obrazy dla zapytania the walking dead telltale games season1">
            <a:extLst>
              <a:ext uri="{FF2B5EF4-FFF2-40B4-BE49-F238E27FC236}">
                <a16:creationId xmlns:a16="http://schemas.microsoft.com/office/drawing/2014/main" id="{EA54F10D-2BEB-49B9-A789-BA49FF6F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98"/>
            <a:ext cx="3125797" cy="18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tales from borderlands">
            <a:extLst>
              <a:ext uri="{FF2B5EF4-FFF2-40B4-BE49-F238E27FC236}">
                <a16:creationId xmlns:a16="http://schemas.microsoft.com/office/drawing/2014/main" id="{92DDE452-53E6-4CF7-A235-352C83C82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48" y="2058057"/>
            <a:ext cx="4228873" cy="23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doki doki literature club">
            <a:extLst>
              <a:ext uri="{FF2B5EF4-FFF2-40B4-BE49-F238E27FC236}">
                <a16:creationId xmlns:a16="http://schemas.microsoft.com/office/drawing/2014/main" id="{6E753BE3-5E21-44E8-AFC5-87474039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1" y="4295147"/>
            <a:ext cx="4224956" cy="23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dobny obraz">
            <a:extLst>
              <a:ext uri="{FF2B5EF4-FFF2-40B4-BE49-F238E27FC236}">
                <a16:creationId xmlns:a16="http://schemas.microsoft.com/office/drawing/2014/main" id="{C57EF3B2-EDE4-4983-8AD8-1F5EB5173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19" y="40183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dobny obraz">
            <a:extLst>
              <a:ext uri="{FF2B5EF4-FFF2-40B4-BE49-F238E27FC236}">
                <a16:creationId xmlns:a16="http://schemas.microsoft.com/office/drawing/2014/main" id="{4CCCA469-20F5-40A7-898D-C9A860F2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95" y="949288"/>
            <a:ext cx="3296653" cy="32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dobny obraz">
            <a:extLst>
              <a:ext uri="{FF2B5EF4-FFF2-40B4-BE49-F238E27FC236}">
                <a16:creationId xmlns:a16="http://schemas.microsoft.com/office/drawing/2014/main" id="{31B917BA-A6CA-4302-BEF4-849FD272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148" y="795398"/>
            <a:ext cx="1867139" cy="31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687D9AD6-7E0B-4E3C-BB0E-DF044F5CD4DD}"/>
              </a:ext>
            </a:extLst>
          </p:cNvPr>
          <p:cNvSpPr/>
          <p:nvPr/>
        </p:nvSpPr>
        <p:spPr>
          <a:xfrm>
            <a:off x="6169794" y="718453"/>
            <a:ext cx="218551" cy="595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34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B629BE9-B60F-4256-8E7D-F8C51FE2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049" y="869556"/>
            <a:ext cx="6753225" cy="5114925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85EA8D4-8A55-40B8-AEB0-536ADD550D1F}"/>
              </a:ext>
            </a:extLst>
          </p:cNvPr>
          <p:cNvSpPr/>
          <p:nvPr/>
        </p:nvSpPr>
        <p:spPr>
          <a:xfrm>
            <a:off x="2922494" y="3564295"/>
            <a:ext cx="6696635" cy="2420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E7ABDF2-5079-453B-95CD-DC489B90756A}"/>
              </a:ext>
            </a:extLst>
          </p:cNvPr>
          <p:cNvSpPr/>
          <p:nvPr/>
        </p:nvSpPr>
        <p:spPr>
          <a:xfrm>
            <a:off x="6299200" y="869556"/>
            <a:ext cx="3319929" cy="511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29443F-93B1-4121-BA0F-65B2CBEC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67" y="170956"/>
            <a:ext cx="10145150" cy="1280890"/>
          </a:xfrm>
        </p:spPr>
        <p:txBody>
          <a:bodyPr/>
          <a:lstStyle/>
          <a:p>
            <a:r>
              <a:rPr lang="pl-PL" dirty="0"/>
              <a:t>Przykładowy </a:t>
            </a:r>
            <a:r>
              <a:rPr lang="pl-PL" dirty="0" err="1"/>
              <a:t>flowchart</a:t>
            </a:r>
            <a:r>
              <a:rPr lang="pl-PL" dirty="0"/>
              <a:t> (diagram wydarzeń)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80A43C7-3AA3-4EC9-8F0F-0CFC41D9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674" y="827773"/>
            <a:ext cx="7982666" cy="6030227"/>
          </a:xfrm>
          <a:prstGeom prst="rect">
            <a:avLst/>
          </a:prstGeom>
        </p:spPr>
      </p:pic>
      <p:pic>
        <p:nvPicPr>
          <p:cNvPr id="5" name="Obraz 4" descr="Obraz zawierający roślina, drzewo, kwiat&#10;&#10;Opis wygenerowany automatycznie">
            <a:extLst>
              <a:ext uri="{FF2B5EF4-FFF2-40B4-BE49-F238E27FC236}">
                <a16:creationId xmlns:a16="http://schemas.microsoft.com/office/drawing/2014/main" id="{9862D24C-D4D0-44FD-8D87-201F00D07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21" y="0"/>
            <a:ext cx="1894558" cy="68580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4A0B67F9-635F-4A1E-8CC8-69F15C985BB3}"/>
              </a:ext>
            </a:extLst>
          </p:cNvPr>
          <p:cNvSpPr/>
          <p:nvPr/>
        </p:nvSpPr>
        <p:spPr>
          <a:xfrm>
            <a:off x="5724524" y="170956"/>
            <a:ext cx="416720" cy="27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37D88AA3-9A02-46AC-B149-EA0473163EF8}"/>
              </a:ext>
            </a:extLst>
          </p:cNvPr>
          <p:cNvSpPr/>
          <p:nvPr/>
        </p:nvSpPr>
        <p:spPr>
          <a:xfrm rot="13917256">
            <a:off x="5841207" y="804861"/>
            <a:ext cx="1681162" cy="6524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4450548-F794-456F-91B7-9532C0AECF5E}"/>
              </a:ext>
            </a:extLst>
          </p:cNvPr>
          <p:cNvSpPr txBox="1"/>
          <p:nvPr/>
        </p:nvSpPr>
        <p:spPr>
          <a:xfrm>
            <a:off x="7043279" y="1656205"/>
            <a:ext cx="3743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FF0000"/>
                </a:solidFill>
              </a:rPr>
              <a:t>JESTEŚ TU</a:t>
            </a:r>
          </a:p>
        </p:txBody>
      </p:sp>
    </p:spTree>
    <p:extLst>
      <p:ext uri="{BB962C8B-B14F-4D97-AF65-F5344CB8AC3E}">
        <p14:creationId xmlns:p14="http://schemas.microsoft.com/office/powerpoint/2010/main" val="408581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64" y="610985"/>
            <a:ext cx="9017645" cy="563602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wygląda</a:t>
            </a:r>
            <a:r>
              <a:rPr lang="en-US" dirty="0"/>
              <a:t> </a:t>
            </a:r>
            <a:r>
              <a:rPr lang="en-US" dirty="0" err="1"/>
              <a:t>novelka</a:t>
            </a:r>
            <a:r>
              <a:rPr lang="pl-PL" dirty="0"/>
              <a:t>?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64" y="1607455"/>
            <a:ext cx="9041096" cy="5087388"/>
          </a:xfrm>
        </p:spPr>
      </p:pic>
    </p:spTree>
    <p:extLst>
      <p:ext uri="{BB962C8B-B14F-4D97-AF65-F5344CB8AC3E}">
        <p14:creationId xmlns:p14="http://schemas.microsoft.com/office/powerpoint/2010/main" val="33574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5" y="1399026"/>
            <a:ext cx="3862885" cy="2897164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3" y="358588"/>
            <a:ext cx="4279152" cy="320936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10061" r="1326" b="1910"/>
          <a:stretch/>
        </p:blipFill>
        <p:spPr>
          <a:xfrm>
            <a:off x="5585012" y="2895600"/>
            <a:ext cx="4858871" cy="342451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6" y="3245224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93860" y="624110"/>
            <a:ext cx="8911687" cy="1280890"/>
          </a:xfrm>
        </p:spPr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2052" name="Picture 4" descr="Znalezione obrazy dla zapytania 4chan logo">
            <a:extLst>
              <a:ext uri="{FF2B5EF4-FFF2-40B4-BE49-F238E27FC236}">
                <a16:creationId xmlns:a16="http://schemas.microsoft.com/office/drawing/2014/main" id="{6503D32D-CC18-4038-88E5-653A910A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65" y="3073928"/>
            <a:ext cx="3814810" cy="148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Znalezione obrazy dla zapytania 4leaf studios">
            <a:extLst>
              <a:ext uri="{FF2B5EF4-FFF2-40B4-BE49-F238E27FC236}">
                <a16:creationId xmlns:a16="http://schemas.microsoft.com/office/drawing/2014/main" id="{52C0938F-A84E-4D9A-8FE3-643D1B4F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3" y="2876618"/>
            <a:ext cx="4596761" cy="35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7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2431 L -0.00013 -0.258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sz="3600" b="1" i="1">
                <a:solidFill>
                  <a:schemeClr val="tx2">
                    <a:lumMod val="75000"/>
                  </a:schemeClr>
                </a:solidFill>
              </a:rPr>
              <a:t>Historia gatunku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pic>
        <p:nvPicPr>
          <p:cNvPr id="2050" name="Picture 2" descr="Znalezione obrazy dla zapytania Zork">
            <a:extLst>
              <a:ext uri="{FF2B5EF4-FFF2-40B4-BE49-F238E27FC236}">
                <a16:creationId xmlns:a16="http://schemas.microsoft.com/office/drawing/2014/main" id="{7E1F160F-64B9-4A12-A69A-829CA2BA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715" y="80807"/>
            <a:ext cx="6116288" cy="3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nalezione obrazy dla zapytania mystery house williams">
            <a:extLst>
              <a:ext uri="{FF2B5EF4-FFF2-40B4-BE49-F238E27FC236}">
                <a16:creationId xmlns:a16="http://schemas.microsoft.com/office/drawing/2014/main" id="{30D5DD6A-833C-44A8-9F42-65950FAD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98" y="3411565"/>
            <a:ext cx="4966674" cy="34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00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muga">
  <a:themeElements>
    <a:clrScheme name="Smuga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1_Smuga">
  <a:themeElements>
    <a:clrScheme name="Smuga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3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Łupek">
  <a:themeElements>
    <a:clrScheme name="Łupek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Łupek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Łupe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5.xml><?xml version="1.0" encoding="utf-8"?>
<a:theme xmlns:a="http://schemas.openxmlformats.org/drawingml/2006/main" name="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2703</Words>
  <Application>Microsoft Office PowerPoint</Application>
  <PresentationFormat>Widescreen</PresentationFormat>
  <Paragraphs>278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Calisto MT</vt:lpstr>
      <vt:lpstr>Century Gothic</vt:lpstr>
      <vt:lpstr>Trebuchet MS</vt:lpstr>
      <vt:lpstr>Wingdings 2</vt:lpstr>
      <vt:lpstr>Wingdings 3</vt:lpstr>
      <vt:lpstr>Smuga</vt:lpstr>
      <vt:lpstr>1_Smuga</vt:lpstr>
      <vt:lpstr>Jon</vt:lpstr>
      <vt:lpstr>Łupek</vt:lpstr>
      <vt:lpstr>Faseta</vt:lpstr>
      <vt:lpstr>Visual Novel</vt:lpstr>
      <vt:lpstr>Definicja</vt:lpstr>
      <vt:lpstr>Zachód     vs    Wschód</vt:lpstr>
      <vt:lpstr>PowerPoint Presentation</vt:lpstr>
      <vt:lpstr>Przykładowy flowchart (diagram wydarzeń)</vt:lpstr>
      <vt:lpstr>Jak wygląda novelka?</vt:lpstr>
      <vt:lpstr>Katawa Shoujo</vt:lpstr>
      <vt:lpstr>Katawa Shoujo</vt:lpstr>
      <vt:lpstr>Historia gatunku</vt:lpstr>
      <vt:lpstr>Początki - lata 1976-1983</vt:lpstr>
      <vt:lpstr>Początki - lata 1976-1983</vt:lpstr>
      <vt:lpstr>PowerPoint Presentation</vt:lpstr>
      <vt:lpstr>Novel Ware</vt:lpstr>
      <vt:lpstr>PowerPoint Presentation</vt:lpstr>
      <vt:lpstr>Dziurawiec Zwyczajny</vt:lpstr>
      <vt:lpstr>PowerPoint Presentation</vt:lpstr>
      <vt:lpstr>PowerPoint Presentation</vt:lpstr>
      <vt:lpstr>PowerPoint Presentation</vt:lpstr>
      <vt:lpstr>Kamaitachi no Yoru</vt:lpstr>
      <vt:lpstr>PowerPoint Presentation</vt:lpstr>
      <vt:lpstr>PowerPoint Presentation</vt:lpstr>
      <vt:lpstr>//Cos o to heart na pewno</vt:lpstr>
      <vt:lpstr>Kinetic Novel</vt:lpstr>
      <vt:lpstr>Visual Novel dzisiaj</vt:lpstr>
      <vt:lpstr>Visual Novel dzisiaj</vt:lpstr>
      <vt:lpstr>Podsumowując…</vt:lpstr>
      <vt:lpstr>Dla ciekawych 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Novel</dc:title>
  <dc:creator>Mikołaj Brukiewicz</dc:creator>
  <cp:lastModifiedBy>Bartosz Rodziewicz</cp:lastModifiedBy>
  <cp:revision>11</cp:revision>
  <dcterms:created xsi:type="dcterms:W3CDTF">2019-11-05T22:58:21Z</dcterms:created>
  <dcterms:modified xsi:type="dcterms:W3CDTF">2019-11-07T01:45:22Z</dcterms:modified>
</cp:coreProperties>
</file>